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0" r:id="rId4"/>
    <p:sldId id="261" r:id="rId5"/>
    <p:sldId id="262" r:id="rId6"/>
    <p:sldId id="265" r:id="rId7"/>
    <p:sldId id="264" r:id="rId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82E040-ADA9-4DA4-95A4-B2F19A5B246D}" v="2599" dt="2019-07-07T15:26:07.2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e Ponassi" userId="a145d66b287960e7" providerId="LiveId" clId="{8782E040-ADA9-4DA4-95A4-B2F19A5B246D}"/>
    <pc:docChg chg="addSld modSld sldOrd">
      <pc:chgData name="Davide Ponassi" userId="a145d66b287960e7" providerId="LiveId" clId="{8782E040-ADA9-4DA4-95A4-B2F19A5B246D}" dt="2019-07-07T15:26:07.270" v="52" actId="207"/>
      <pc:docMkLst>
        <pc:docMk/>
      </pc:docMkLst>
      <pc:sldChg chg="addSp">
        <pc:chgData name="Davide Ponassi" userId="a145d66b287960e7" providerId="LiveId" clId="{8782E040-ADA9-4DA4-95A4-B2F19A5B246D}" dt="2019-07-07T13:09:21.204" v="0"/>
        <pc:sldMkLst>
          <pc:docMk/>
          <pc:sldMk cId="939666583" sldId="256"/>
        </pc:sldMkLst>
        <pc:spChg chg="add">
          <ac:chgData name="Davide Ponassi" userId="a145d66b287960e7" providerId="LiveId" clId="{8782E040-ADA9-4DA4-95A4-B2F19A5B246D}" dt="2019-07-07T13:09:21.204" v="0"/>
          <ac:spMkLst>
            <pc:docMk/>
            <pc:sldMk cId="939666583" sldId="256"/>
            <ac:spMk id="7" creationId="{ECDB59C4-E02D-44DA-B4A3-9D9891C29E66}"/>
          </ac:spMkLst>
        </pc:spChg>
      </pc:sldChg>
      <pc:sldChg chg="add">
        <pc:chgData name="Davide Ponassi" userId="a145d66b287960e7" providerId="LiveId" clId="{8782E040-ADA9-4DA4-95A4-B2F19A5B246D}" dt="2019-07-07T13:10:06.103" v="1"/>
        <pc:sldMkLst>
          <pc:docMk/>
          <pc:sldMk cId="615938398" sldId="257"/>
        </pc:sldMkLst>
      </pc:sldChg>
      <pc:sldChg chg="addSp delSp modSp add setBg">
        <pc:chgData name="Davide Ponassi" userId="a145d66b287960e7" providerId="LiveId" clId="{8782E040-ADA9-4DA4-95A4-B2F19A5B246D}" dt="2019-07-07T15:25:12.734" v="46"/>
        <pc:sldMkLst>
          <pc:docMk/>
          <pc:sldMk cId="566469947" sldId="258"/>
        </pc:sldMkLst>
        <pc:spChg chg="add mod">
          <ac:chgData name="Davide Ponassi" userId="a145d66b287960e7" providerId="LiveId" clId="{8782E040-ADA9-4DA4-95A4-B2F19A5B246D}" dt="2019-07-07T13:21:05.958" v="11" actId="207"/>
          <ac:spMkLst>
            <pc:docMk/>
            <pc:sldMk cId="566469947" sldId="258"/>
            <ac:spMk id="8" creationId="{C567845F-7759-4472-B58B-57CECD34D4C0}"/>
          </ac:spMkLst>
        </pc:spChg>
        <pc:spChg chg="add">
          <ac:chgData name="Davide Ponassi" userId="a145d66b287960e7" providerId="LiveId" clId="{8782E040-ADA9-4DA4-95A4-B2F19A5B246D}" dt="2019-07-07T13:16:19.208" v="5"/>
          <ac:spMkLst>
            <pc:docMk/>
            <pc:sldMk cId="566469947" sldId="258"/>
            <ac:spMk id="11" creationId="{5C3A2018-0DB8-4E0A-86D0-32EB623C3B11}"/>
          </ac:spMkLst>
        </pc:spChg>
        <pc:spChg chg="add">
          <ac:chgData name="Davide Ponassi" userId="a145d66b287960e7" providerId="LiveId" clId="{8782E040-ADA9-4DA4-95A4-B2F19A5B246D}" dt="2019-07-07T13:16:24.386" v="6"/>
          <ac:spMkLst>
            <pc:docMk/>
            <pc:sldMk cId="566469947" sldId="258"/>
            <ac:spMk id="12" creationId="{2AB4040E-2EEB-41B7-8969-972E8E114238}"/>
          </ac:spMkLst>
        </pc:spChg>
        <pc:spChg chg="add mod">
          <ac:chgData name="Davide Ponassi" userId="a145d66b287960e7" providerId="LiveId" clId="{8782E040-ADA9-4DA4-95A4-B2F19A5B246D}" dt="2019-07-07T13:17:28.395" v="8" actId="207"/>
          <ac:spMkLst>
            <pc:docMk/>
            <pc:sldMk cId="566469947" sldId="258"/>
            <ac:spMk id="13" creationId="{68878B62-E729-440E-AC1F-5C75329E4B2F}"/>
          </ac:spMkLst>
        </pc:spChg>
        <pc:spChg chg="add mod">
          <ac:chgData name="Davide Ponassi" userId="a145d66b287960e7" providerId="LiveId" clId="{8782E040-ADA9-4DA4-95A4-B2F19A5B246D}" dt="2019-07-07T13:20:16.367" v="9" actId="11529"/>
          <ac:spMkLst>
            <pc:docMk/>
            <pc:sldMk cId="566469947" sldId="258"/>
            <ac:spMk id="16" creationId="{2BCD312A-E5F5-4041-B92D-BEF30980A5BA}"/>
          </ac:spMkLst>
        </pc:spChg>
        <pc:spChg chg="add">
          <ac:chgData name="Davide Ponassi" userId="a145d66b287960e7" providerId="LiveId" clId="{8782E040-ADA9-4DA4-95A4-B2F19A5B246D}" dt="2019-07-07T13:25:02.947" v="12"/>
          <ac:spMkLst>
            <pc:docMk/>
            <pc:sldMk cId="566469947" sldId="258"/>
            <ac:spMk id="17" creationId="{EE85B8F8-7AA7-4B21-AE5A-C80715495A05}"/>
          </ac:spMkLst>
        </pc:spChg>
        <pc:spChg chg="add del">
          <ac:chgData name="Davide Ponassi" userId="a145d66b287960e7" providerId="LiveId" clId="{8782E040-ADA9-4DA4-95A4-B2F19A5B246D}" dt="2019-07-07T13:35:04.657" v="14"/>
          <ac:spMkLst>
            <pc:docMk/>
            <pc:sldMk cId="566469947" sldId="258"/>
            <ac:spMk id="18" creationId="{887FE66F-ECCE-4EA3-831B-8D5E47CD4DDC}"/>
          </ac:spMkLst>
        </pc:spChg>
        <pc:spChg chg="add">
          <ac:chgData name="Davide Ponassi" userId="a145d66b287960e7" providerId="LiveId" clId="{8782E040-ADA9-4DA4-95A4-B2F19A5B246D}" dt="2019-07-07T13:35:11.396" v="16"/>
          <ac:spMkLst>
            <pc:docMk/>
            <pc:sldMk cId="566469947" sldId="258"/>
            <ac:spMk id="19" creationId="{63844A47-03CC-4002-9C4A-C60BF93EE060}"/>
          </ac:spMkLst>
        </pc:spChg>
        <pc:spChg chg="add">
          <ac:chgData name="Davide Ponassi" userId="a145d66b287960e7" providerId="LiveId" clId="{8782E040-ADA9-4DA4-95A4-B2F19A5B246D}" dt="2019-07-07T13:35:22.066" v="17"/>
          <ac:spMkLst>
            <pc:docMk/>
            <pc:sldMk cId="566469947" sldId="258"/>
            <ac:spMk id="20" creationId="{1F327CD7-7345-4182-838E-CB482C11F49D}"/>
          </ac:spMkLst>
        </pc:spChg>
        <pc:spChg chg="add">
          <ac:chgData name="Davide Ponassi" userId="a145d66b287960e7" providerId="LiveId" clId="{8782E040-ADA9-4DA4-95A4-B2F19A5B246D}" dt="2019-07-07T13:35:22.066" v="17"/>
          <ac:spMkLst>
            <pc:docMk/>
            <pc:sldMk cId="566469947" sldId="258"/>
            <ac:spMk id="21" creationId="{0F002A0C-DABB-4A5F-8B6E-AE8FBB510E6A}"/>
          </ac:spMkLst>
        </pc:spChg>
        <pc:spChg chg="add">
          <ac:chgData name="Davide Ponassi" userId="a145d66b287960e7" providerId="LiveId" clId="{8782E040-ADA9-4DA4-95A4-B2F19A5B246D}" dt="2019-07-07T15:25:12.734" v="46"/>
          <ac:spMkLst>
            <pc:docMk/>
            <pc:sldMk cId="566469947" sldId="258"/>
            <ac:spMk id="22" creationId="{C67B3D97-F6AE-4E9A-9E04-095277A2C633}"/>
          </ac:spMkLst>
        </pc:spChg>
      </pc:sldChg>
      <pc:sldChg chg="add">
        <pc:chgData name="Davide Ponassi" userId="a145d66b287960e7" providerId="LiveId" clId="{8782E040-ADA9-4DA4-95A4-B2F19A5B246D}" dt="2019-07-07T13:35:05.691" v="15"/>
        <pc:sldMkLst>
          <pc:docMk/>
          <pc:sldMk cId="158781789" sldId="259"/>
        </pc:sldMkLst>
      </pc:sldChg>
      <pc:sldChg chg="addSp modSp add">
        <pc:chgData name="Davide Ponassi" userId="a145d66b287960e7" providerId="LiveId" clId="{8782E040-ADA9-4DA4-95A4-B2F19A5B246D}" dt="2019-07-07T15:25:22.194" v="47" actId="207"/>
        <pc:sldMkLst>
          <pc:docMk/>
          <pc:sldMk cId="386651534" sldId="260"/>
        </pc:sldMkLst>
        <pc:spChg chg="mod">
          <ac:chgData name="Davide Ponassi" userId="a145d66b287960e7" providerId="LiveId" clId="{8782E040-ADA9-4DA4-95A4-B2F19A5B246D}" dt="2019-07-07T15:25:22.194" v="47" actId="207"/>
          <ac:spMkLst>
            <pc:docMk/>
            <pc:sldMk cId="386651534" sldId="260"/>
            <ac:spMk id="11" creationId="{5C3A2018-0DB8-4E0A-86D0-32EB623C3B11}"/>
          </ac:spMkLst>
        </pc:spChg>
        <pc:spChg chg="add">
          <ac:chgData name="Davide Ponassi" userId="a145d66b287960e7" providerId="LiveId" clId="{8782E040-ADA9-4DA4-95A4-B2F19A5B246D}" dt="2019-07-07T15:25:11.875" v="45"/>
          <ac:spMkLst>
            <pc:docMk/>
            <pc:sldMk cId="386651534" sldId="260"/>
            <ac:spMk id="14" creationId="{C40B4505-F0D2-4A86-B4D7-0255330F1ADC}"/>
          </ac:spMkLst>
        </pc:spChg>
      </pc:sldChg>
      <pc:sldChg chg="addSp modSp add">
        <pc:chgData name="Davide Ponassi" userId="a145d66b287960e7" providerId="LiveId" clId="{8782E040-ADA9-4DA4-95A4-B2F19A5B246D}" dt="2019-07-07T15:25:33.454" v="48" actId="207"/>
        <pc:sldMkLst>
          <pc:docMk/>
          <pc:sldMk cId="2509870398" sldId="261"/>
        </pc:sldMkLst>
        <pc:spChg chg="mod">
          <ac:chgData name="Davide Ponassi" userId="a145d66b287960e7" providerId="LiveId" clId="{8782E040-ADA9-4DA4-95A4-B2F19A5B246D}" dt="2019-07-07T15:25:33.454" v="48" actId="207"/>
          <ac:spMkLst>
            <pc:docMk/>
            <pc:sldMk cId="2509870398" sldId="261"/>
            <ac:spMk id="11" creationId="{5C3A2018-0DB8-4E0A-86D0-32EB623C3B11}"/>
          </ac:spMkLst>
        </pc:spChg>
        <pc:spChg chg="mod">
          <ac:chgData name="Davide Ponassi" userId="a145d66b287960e7" providerId="LiveId" clId="{8782E040-ADA9-4DA4-95A4-B2F19A5B246D}" dt="2019-07-07T15:25:33.454" v="48" actId="207"/>
          <ac:spMkLst>
            <pc:docMk/>
            <pc:sldMk cId="2509870398" sldId="261"/>
            <ac:spMk id="12" creationId="{2AB4040E-2EEB-41B7-8969-972E8E114238}"/>
          </ac:spMkLst>
        </pc:spChg>
        <pc:spChg chg="add">
          <ac:chgData name="Davide Ponassi" userId="a145d66b287960e7" providerId="LiveId" clId="{8782E040-ADA9-4DA4-95A4-B2F19A5B246D}" dt="2019-07-07T15:25:11.047" v="44"/>
          <ac:spMkLst>
            <pc:docMk/>
            <pc:sldMk cId="2509870398" sldId="261"/>
            <ac:spMk id="14" creationId="{70C913AF-C811-4566-B910-FEB8BB030BD2}"/>
          </ac:spMkLst>
        </pc:spChg>
        <pc:picChg chg="add">
          <ac:chgData name="Davide Ponassi" userId="a145d66b287960e7" providerId="LiveId" clId="{8782E040-ADA9-4DA4-95A4-B2F19A5B246D}" dt="2019-07-07T13:46:45.831" v="20"/>
          <ac:picMkLst>
            <pc:docMk/>
            <pc:sldMk cId="2509870398" sldId="261"/>
            <ac:picMk id="1026" creationId="{F18FB88C-B7AF-4308-9F0D-C9CFC8C2E2EA}"/>
          </ac:picMkLst>
        </pc:picChg>
      </pc:sldChg>
      <pc:sldChg chg="addSp modSp add">
        <pc:chgData name="Davide Ponassi" userId="a145d66b287960e7" providerId="LiveId" clId="{8782E040-ADA9-4DA4-95A4-B2F19A5B246D}" dt="2019-07-07T15:25:41.921" v="49" actId="207"/>
        <pc:sldMkLst>
          <pc:docMk/>
          <pc:sldMk cId="2796717293" sldId="262"/>
        </pc:sldMkLst>
        <pc:spChg chg="mod">
          <ac:chgData name="Davide Ponassi" userId="a145d66b287960e7" providerId="LiveId" clId="{8782E040-ADA9-4DA4-95A4-B2F19A5B246D}" dt="2019-07-07T15:25:41.921" v="49" actId="207"/>
          <ac:spMkLst>
            <pc:docMk/>
            <pc:sldMk cId="2796717293" sldId="262"/>
            <ac:spMk id="11" creationId="{5C3A2018-0DB8-4E0A-86D0-32EB623C3B11}"/>
          </ac:spMkLst>
        </pc:spChg>
        <pc:spChg chg="mod">
          <ac:chgData name="Davide Ponassi" userId="a145d66b287960e7" providerId="LiveId" clId="{8782E040-ADA9-4DA4-95A4-B2F19A5B246D}" dt="2019-07-07T15:25:41.921" v="49" actId="207"/>
          <ac:spMkLst>
            <pc:docMk/>
            <pc:sldMk cId="2796717293" sldId="262"/>
            <ac:spMk id="12" creationId="{2AB4040E-2EEB-41B7-8969-972E8E114238}"/>
          </ac:spMkLst>
        </pc:spChg>
        <pc:spChg chg="add">
          <ac:chgData name="Davide Ponassi" userId="a145d66b287960e7" providerId="LiveId" clId="{8782E040-ADA9-4DA4-95A4-B2F19A5B246D}" dt="2019-07-07T15:25:10.437" v="43"/>
          <ac:spMkLst>
            <pc:docMk/>
            <pc:sldMk cId="2796717293" sldId="262"/>
            <ac:spMk id="15" creationId="{7E19457A-830C-4D8F-96C9-78D9E53D040E}"/>
          </ac:spMkLst>
        </pc:spChg>
        <pc:spChg chg="mod">
          <ac:chgData name="Davide Ponassi" userId="a145d66b287960e7" providerId="LiveId" clId="{8782E040-ADA9-4DA4-95A4-B2F19A5B246D}" dt="2019-07-07T15:25:41.921" v="49" actId="207"/>
          <ac:spMkLst>
            <pc:docMk/>
            <pc:sldMk cId="2796717293" sldId="262"/>
            <ac:spMk id="19" creationId="{63844A47-03CC-4002-9C4A-C60BF93EE060}"/>
          </ac:spMkLst>
        </pc:spChg>
        <pc:picChg chg="add mod">
          <ac:chgData name="Davide Ponassi" userId="a145d66b287960e7" providerId="LiveId" clId="{8782E040-ADA9-4DA4-95A4-B2F19A5B246D}" dt="2019-07-07T14:15:12.479" v="22"/>
          <ac:picMkLst>
            <pc:docMk/>
            <pc:sldMk cId="2796717293" sldId="262"/>
            <ac:picMk id="3" creationId="{477F49B3-FA00-4CC3-8F61-184263126EDF}"/>
          </ac:picMkLst>
        </pc:picChg>
      </pc:sldChg>
      <pc:sldChg chg="addSp modSp add ord">
        <pc:chgData name="Davide Ponassi" userId="a145d66b287960e7" providerId="LiveId" clId="{8782E040-ADA9-4DA4-95A4-B2F19A5B246D}" dt="2019-07-07T15:26:00.401" v="51" actId="207"/>
        <pc:sldMkLst>
          <pc:docMk/>
          <pc:sldMk cId="2229593582" sldId="263"/>
        </pc:sldMkLst>
        <pc:spChg chg="mod">
          <ac:chgData name="Davide Ponassi" userId="a145d66b287960e7" providerId="LiveId" clId="{8782E040-ADA9-4DA4-95A4-B2F19A5B246D}" dt="2019-07-07T15:26:00.401" v="51" actId="207"/>
          <ac:spMkLst>
            <pc:docMk/>
            <pc:sldMk cId="2229593582" sldId="263"/>
            <ac:spMk id="11" creationId="{5C3A2018-0DB8-4E0A-86D0-32EB623C3B11}"/>
          </ac:spMkLst>
        </pc:spChg>
        <pc:spChg chg="mod">
          <ac:chgData name="Davide Ponassi" userId="a145d66b287960e7" providerId="LiveId" clId="{8782E040-ADA9-4DA4-95A4-B2F19A5B246D}" dt="2019-07-07T15:26:00.401" v="51" actId="207"/>
          <ac:spMkLst>
            <pc:docMk/>
            <pc:sldMk cId="2229593582" sldId="263"/>
            <ac:spMk id="12" creationId="{2AB4040E-2EEB-41B7-8969-972E8E114238}"/>
          </ac:spMkLst>
        </pc:spChg>
        <pc:spChg chg="add">
          <ac:chgData name="Davide Ponassi" userId="a145d66b287960e7" providerId="LiveId" clId="{8782E040-ADA9-4DA4-95A4-B2F19A5B246D}" dt="2019-07-07T15:25:08.602" v="41"/>
          <ac:spMkLst>
            <pc:docMk/>
            <pc:sldMk cId="2229593582" sldId="263"/>
            <ac:spMk id="14" creationId="{E67619D9-6715-491D-9051-3751D6F91098}"/>
          </ac:spMkLst>
        </pc:spChg>
        <pc:spChg chg="mod">
          <ac:chgData name="Davide Ponassi" userId="a145d66b287960e7" providerId="LiveId" clId="{8782E040-ADA9-4DA4-95A4-B2F19A5B246D}" dt="2019-07-07T15:26:00.401" v="51" actId="207"/>
          <ac:spMkLst>
            <pc:docMk/>
            <pc:sldMk cId="2229593582" sldId="263"/>
            <ac:spMk id="19" creationId="{63844A47-03CC-4002-9C4A-C60BF93EE060}"/>
          </ac:spMkLst>
        </pc:spChg>
        <pc:spChg chg="mod">
          <ac:chgData name="Davide Ponassi" userId="a145d66b287960e7" providerId="LiveId" clId="{8782E040-ADA9-4DA4-95A4-B2F19A5B246D}" dt="2019-07-07T15:26:00.401" v="51" actId="207"/>
          <ac:spMkLst>
            <pc:docMk/>
            <pc:sldMk cId="2229593582" sldId="263"/>
            <ac:spMk id="20" creationId="{1F327CD7-7345-4182-838E-CB482C11F49D}"/>
          </ac:spMkLst>
        </pc:spChg>
        <pc:spChg chg="mod">
          <ac:chgData name="Davide Ponassi" userId="a145d66b287960e7" providerId="LiveId" clId="{8782E040-ADA9-4DA4-95A4-B2F19A5B246D}" dt="2019-07-07T15:26:00.401" v="51" actId="207"/>
          <ac:spMkLst>
            <pc:docMk/>
            <pc:sldMk cId="2229593582" sldId="263"/>
            <ac:spMk id="21" creationId="{0F002A0C-DABB-4A5F-8B6E-AE8FBB510E6A}"/>
          </ac:spMkLst>
        </pc:spChg>
        <pc:cxnChg chg="mod">
          <ac:chgData name="Davide Ponassi" userId="a145d66b287960e7" providerId="LiveId" clId="{8782E040-ADA9-4DA4-95A4-B2F19A5B246D}" dt="2019-07-07T15:26:00.401" v="51" actId="207"/>
          <ac:cxnSpMkLst>
            <pc:docMk/>
            <pc:sldMk cId="2229593582" sldId="263"/>
            <ac:cxnSpMk id="9" creationId="{B1F60BC6-2746-4E32-A952-111FD667344E}"/>
          </ac:cxnSpMkLst>
        </pc:cxnChg>
      </pc:sldChg>
      <pc:sldChg chg="addSp modSp add">
        <pc:chgData name="Davide Ponassi" userId="a145d66b287960e7" providerId="LiveId" clId="{8782E040-ADA9-4DA4-95A4-B2F19A5B246D}" dt="2019-07-07T15:26:07.270" v="52" actId="207"/>
        <pc:sldMkLst>
          <pc:docMk/>
          <pc:sldMk cId="2519942750" sldId="264"/>
        </pc:sldMkLst>
        <pc:spChg chg="add">
          <ac:chgData name="Davide Ponassi" userId="a145d66b287960e7" providerId="LiveId" clId="{8782E040-ADA9-4DA4-95A4-B2F19A5B246D}" dt="2019-07-07T15:13:31.906" v="29"/>
          <ac:spMkLst>
            <pc:docMk/>
            <pc:sldMk cId="2519942750" sldId="264"/>
            <ac:spMk id="4" creationId="{F3130599-63CF-45C7-99E9-C776714C0F66}"/>
          </ac:spMkLst>
        </pc:spChg>
        <pc:spChg chg="mod">
          <ac:chgData name="Davide Ponassi" userId="a145d66b287960e7" providerId="LiveId" clId="{8782E040-ADA9-4DA4-95A4-B2F19A5B246D}" dt="2019-07-07T15:26:07.270" v="52" actId="207"/>
          <ac:spMkLst>
            <pc:docMk/>
            <pc:sldMk cId="2519942750" sldId="264"/>
            <ac:spMk id="11" creationId="{5C3A2018-0DB8-4E0A-86D0-32EB623C3B11}"/>
          </ac:spMkLst>
        </pc:spChg>
        <pc:spChg chg="mod">
          <ac:chgData name="Davide Ponassi" userId="a145d66b287960e7" providerId="LiveId" clId="{8782E040-ADA9-4DA4-95A4-B2F19A5B246D}" dt="2019-07-07T15:26:07.270" v="52" actId="207"/>
          <ac:spMkLst>
            <pc:docMk/>
            <pc:sldMk cId="2519942750" sldId="264"/>
            <ac:spMk id="12" creationId="{2AB4040E-2EEB-41B7-8969-972E8E114238}"/>
          </ac:spMkLst>
        </pc:spChg>
        <pc:spChg chg="add">
          <ac:chgData name="Davide Ponassi" userId="a145d66b287960e7" providerId="LiveId" clId="{8782E040-ADA9-4DA4-95A4-B2F19A5B246D}" dt="2019-07-07T15:11:50.644" v="27"/>
          <ac:spMkLst>
            <pc:docMk/>
            <pc:sldMk cId="2519942750" sldId="264"/>
            <ac:spMk id="14" creationId="{E7BD0AD1-EB8D-4FE3-91AE-5113EDAFD70A}"/>
          </ac:spMkLst>
        </pc:spChg>
        <pc:spChg chg="add">
          <ac:chgData name="Davide Ponassi" userId="a145d66b287960e7" providerId="LiveId" clId="{8782E040-ADA9-4DA4-95A4-B2F19A5B246D}" dt="2019-07-07T15:16:54.573" v="31"/>
          <ac:spMkLst>
            <pc:docMk/>
            <pc:sldMk cId="2519942750" sldId="264"/>
            <ac:spMk id="18" creationId="{1EB0C596-1867-48AF-A8B7-D6F92C9A5F30}"/>
          </ac:spMkLst>
        </pc:spChg>
        <pc:spChg chg="mod">
          <ac:chgData name="Davide Ponassi" userId="a145d66b287960e7" providerId="LiveId" clId="{8782E040-ADA9-4DA4-95A4-B2F19A5B246D}" dt="2019-07-07T15:26:07.270" v="52" actId="207"/>
          <ac:spMkLst>
            <pc:docMk/>
            <pc:sldMk cId="2519942750" sldId="264"/>
            <ac:spMk id="19" creationId="{63844A47-03CC-4002-9C4A-C60BF93EE060}"/>
          </ac:spMkLst>
        </pc:spChg>
        <pc:spChg chg="mod">
          <ac:chgData name="Davide Ponassi" userId="a145d66b287960e7" providerId="LiveId" clId="{8782E040-ADA9-4DA4-95A4-B2F19A5B246D}" dt="2019-07-07T15:26:07.270" v="52" actId="207"/>
          <ac:spMkLst>
            <pc:docMk/>
            <pc:sldMk cId="2519942750" sldId="264"/>
            <ac:spMk id="20" creationId="{1F327CD7-7345-4182-838E-CB482C11F49D}"/>
          </ac:spMkLst>
        </pc:spChg>
        <pc:spChg chg="mod">
          <ac:chgData name="Davide Ponassi" userId="a145d66b287960e7" providerId="LiveId" clId="{8782E040-ADA9-4DA4-95A4-B2F19A5B246D}" dt="2019-07-07T15:26:07.270" v="52" actId="207"/>
          <ac:spMkLst>
            <pc:docMk/>
            <pc:sldMk cId="2519942750" sldId="264"/>
            <ac:spMk id="21" creationId="{0F002A0C-DABB-4A5F-8B6E-AE8FBB510E6A}"/>
          </ac:spMkLst>
        </pc:spChg>
        <pc:spChg chg="add">
          <ac:chgData name="Davide Ponassi" userId="a145d66b287960e7" providerId="LiveId" clId="{8782E040-ADA9-4DA4-95A4-B2F19A5B246D}" dt="2019-07-07T15:19:54.959" v="34"/>
          <ac:spMkLst>
            <pc:docMk/>
            <pc:sldMk cId="2519942750" sldId="264"/>
            <ac:spMk id="22" creationId="{AE1BB996-A62B-4C9A-BD41-816AE36ABA13}"/>
          </ac:spMkLst>
        </pc:spChg>
        <pc:spChg chg="add mod">
          <ac:chgData name="Davide Ponassi" userId="a145d66b287960e7" providerId="LiveId" clId="{8782E040-ADA9-4DA4-95A4-B2F19A5B246D}" dt="2019-07-07T15:26:07.270" v="52" actId="207"/>
          <ac:spMkLst>
            <pc:docMk/>
            <pc:sldMk cId="2519942750" sldId="264"/>
            <ac:spMk id="23" creationId="{8DBC3678-0288-4AA1-8FC6-BB993FE51F94}"/>
          </ac:spMkLst>
        </pc:spChg>
        <pc:picChg chg="add">
          <ac:chgData name="Davide Ponassi" userId="a145d66b287960e7" providerId="LiveId" clId="{8782E040-ADA9-4DA4-95A4-B2F19A5B246D}" dt="2019-07-07T15:11:33.984" v="26"/>
          <ac:picMkLst>
            <pc:docMk/>
            <pc:sldMk cId="2519942750" sldId="264"/>
            <ac:picMk id="2" creationId="{6B9110B2-82F6-4E98-A581-9FBC99B68967}"/>
          </ac:picMkLst>
        </pc:picChg>
        <pc:picChg chg="add">
          <ac:chgData name="Davide Ponassi" userId="a145d66b287960e7" providerId="LiveId" clId="{8782E040-ADA9-4DA4-95A4-B2F19A5B246D}" dt="2019-07-07T15:12:59.028" v="28"/>
          <ac:picMkLst>
            <pc:docMk/>
            <pc:sldMk cId="2519942750" sldId="264"/>
            <ac:picMk id="3" creationId="{EAFBA53C-073C-407D-8FDB-B2F4674B1D70}"/>
          </ac:picMkLst>
        </pc:picChg>
        <pc:picChg chg="add">
          <ac:chgData name="Davide Ponassi" userId="a145d66b287960e7" providerId="LiveId" clId="{8782E040-ADA9-4DA4-95A4-B2F19A5B246D}" dt="2019-07-07T15:16:44.524" v="30"/>
          <ac:picMkLst>
            <pc:docMk/>
            <pc:sldMk cId="2519942750" sldId="264"/>
            <ac:picMk id="5" creationId="{B573815C-9729-43A4-93AE-5E48EBD6954E}"/>
          </ac:picMkLst>
        </pc:picChg>
        <pc:picChg chg="add">
          <ac:chgData name="Davide Ponassi" userId="a145d66b287960e7" providerId="LiveId" clId="{8782E040-ADA9-4DA4-95A4-B2F19A5B246D}" dt="2019-07-07T15:19:15.605" v="32"/>
          <ac:picMkLst>
            <pc:docMk/>
            <pc:sldMk cId="2519942750" sldId="264"/>
            <ac:picMk id="6" creationId="{3CB85C0D-E4E7-4A0A-963C-3DE0B3FC2204}"/>
          </ac:picMkLst>
        </pc:picChg>
        <pc:picChg chg="add">
          <ac:chgData name="Davide Ponassi" userId="a145d66b287960e7" providerId="LiveId" clId="{8782E040-ADA9-4DA4-95A4-B2F19A5B246D}" dt="2019-07-07T15:19:51.661" v="33"/>
          <ac:picMkLst>
            <pc:docMk/>
            <pc:sldMk cId="2519942750" sldId="264"/>
            <ac:picMk id="7" creationId="{CCD42662-3505-4969-A21B-3C4FE7E54218}"/>
          </ac:picMkLst>
        </pc:picChg>
      </pc:sldChg>
      <pc:sldChg chg="addSp modSp add">
        <pc:chgData name="Davide Ponassi" userId="a145d66b287960e7" providerId="LiveId" clId="{8782E040-ADA9-4DA4-95A4-B2F19A5B246D}" dt="2019-07-07T15:25:51.375" v="50" actId="207"/>
        <pc:sldMkLst>
          <pc:docMk/>
          <pc:sldMk cId="3292880471" sldId="265"/>
        </pc:sldMkLst>
        <pc:spChg chg="mod">
          <ac:chgData name="Davide Ponassi" userId="a145d66b287960e7" providerId="LiveId" clId="{8782E040-ADA9-4DA4-95A4-B2F19A5B246D}" dt="2019-07-07T15:25:51.375" v="50" actId="207"/>
          <ac:spMkLst>
            <pc:docMk/>
            <pc:sldMk cId="3292880471" sldId="265"/>
            <ac:spMk id="11" creationId="{5C3A2018-0DB8-4E0A-86D0-32EB623C3B11}"/>
          </ac:spMkLst>
        </pc:spChg>
        <pc:spChg chg="mod">
          <ac:chgData name="Davide Ponassi" userId="a145d66b287960e7" providerId="LiveId" clId="{8782E040-ADA9-4DA4-95A4-B2F19A5B246D}" dt="2019-07-07T15:25:51.375" v="50" actId="207"/>
          <ac:spMkLst>
            <pc:docMk/>
            <pc:sldMk cId="3292880471" sldId="265"/>
            <ac:spMk id="12" creationId="{2AB4040E-2EEB-41B7-8969-972E8E114238}"/>
          </ac:spMkLst>
        </pc:spChg>
        <pc:spChg chg="add">
          <ac:chgData name="Davide Ponassi" userId="a145d66b287960e7" providerId="LiveId" clId="{8782E040-ADA9-4DA4-95A4-B2F19A5B246D}" dt="2019-07-07T15:25:09.410" v="42"/>
          <ac:spMkLst>
            <pc:docMk/>
            <pc:sldMk cId="3292880471" sldId="265"/>
            <ac:spMk id="15" creationId="{A496B0C1-AD83-4C02-914C-C962ECFD254A}"/>
          </ac:spMkLst>
        </pc:spChg>
        <pc:spChg chg="mod">
          <ac:chgData name="Davide Ponassi" userId="a145d66b287960e7" providerId="LiveId" clId="{8782E040-ADA9-4DA4-95A4-B2F19A5B246D}" dt="2019-07-07T15:25:51.375" v="50" actId="207"/>
          <ac:spMkLst>
            <pc:docMk/>
            <pc:sldMk cId="3292880471" sldId="265"/>
            <ac:spMk id="19" creationId="{63844A47-03CC-4002-9C4A-C60BF93EE060}"/>
          </ac:spMkLst>
        </pc:spChg>
        <pc:spChg chg="mod">
          <ac:chgData name="Davide Ponassi" userId="a145d66b287960e7" providerId="LiveId" clId="{8782E040-ADA9-4DA4-95A4-B2F19A5B246D}" dt="2019-07-07T15:25:51.375" v="50" actId="207"/>
          <ac:spMkLst>
            <pc:docMk/>
            <pc:sldMk cId="3292880471" sldId="265"/>
            <ac:spMk id="20" creationId="{1F327CD7-7345-4182-838E-CB482C11F49D}"/>
          </ac:spMkLst>
        </pc:spChg>
        <pc:picChg chg="add">
          <ac:chgData name="Davide Ponassi" userId="a145d66b287960e7" providerId="LiveId" clId="{8782E040-ADA9-4DA4-95A4-B2F19A5B246D}" dt="2019-07-07T15:22:16.153" v="36"/>
          <ac:picMkLst>
            <pc:docMk/>
            <pc:sldMk cId="3292880471" sldId="265"/>
            <ac:picMk id="2" creationId="{A25C6090-19AA-4BB9-8539-D9BB36716CE5}"/>
          </ac:picMkLst>
        </pc:picChg>
        <pc:picChg chg="add">
          <ac:chgData name="Davide Ponassi" userId="a145d66b287960e7" providerId="LiveId" clId="{8782E040-ADA9-4DA4-95A4-B2F19A5B246D}" dt="2019-07-07T15:22:30.463" v="37"/>
          <ac:picMkLst>
            <pc:docMk/>
            <pc:sldMk cId="3292880471" sldId="265"/>
            <ac:picMk id="4" creationId="{56C1E8C5-C871-4C87-A7FB-D4242E895D30}"/>
          </ac:picMkLst>
        </pc:picChg>
        <pc:picChg chg="add">
          <ac:chgData name="Davide Ponassi" userId="a145d66b287960e7" providerId="LiveId" clId="{8782E040-ADA9-4DA4-95A4-B2F19A5B246D}" dt="2019-07-07T15:23:00.086" v="38"/>
          <ac:picMkLst>
            <pc:docMk/>
            <pc:sldMk cId="3292880471" sldId="265"/>
            <ac:picMk id="5" creationId="{F190C8D0-75BE-491F-B52B-BD3668DECC43}"/>
          </ac:picMkLst>
        </pc:picChg>
      </pc:sldChg>
      <pc:sldChg chg="add">
        <pc:chgData name="Davide Ponassi" userId="a145d66b287960e7" providerId="LiveId" clId="{8782E040-ADA9-4DA4-95A4-B2F19A5B246D}" dt="2019-07-07T15:24:14.389" v="39"/>
        <pc:sldMkLst>
          <pc:docMk/>
          <pc:sldMk cId="702895852" sldId="26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55D2CF-18C2-4076-BBD5-70B2E1FF017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7DA09545-0AC3-41EC-9A47-AB81F72063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C285EBC3-B1E8-4F18-8DBA-3B9B65F030F6}"/>
              </a:ext>
            </a:extLst>
          </p:cNvPr>
          <p:cNvSpPr>
            <a:spLocks noGrp="1"/>
          </p:cNvSpPr>
          <p:nvPr>
            <p:ph type="dt" sz="half" idx="10"/>
          </p:nvPr>
        </p:nvSpPr>
        <p:spPr/>
        <p:txBody>
          <a:bodyPr/>
          <a:lstStyle/>
          <a:p>
            <a:fld id="{9F3513D4-53B8-4527-8580-8AED1E5F5A11}" type="datetimeFigureOut">
              <a:rPr lang="it-IT" smtClean="0"/>
              <a:t>16/07/2019</a:t>
            </a:fld>
            <a:endParaRPr lang="it-IT"/>
          </a:p>
        </p:txBody>
      </p:sp>
      <p:sp>
        <p:nvSpPr>
          <p:cNvPr id="5" name="Segnaposto piè di pagina 4">
            <a:extLst>
              <a:ext uri="{FF2B5EF4-FFF2-40B4-BE49-F238E27FC236}">
                <a16:creationId xmlns:a16="http://schemas.microsoft.com/office/drawing/2014/main" id="{67AEEDB5-738A-432D-B8BA-3E0CFA23946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2C0B099-34E6-421B-B482-9E4D1550CDA2}"/>
              </a:ext>
            </a:extLst>
          </p:cNvPr>
          <p:cNvSpPr>
            <a:spLocks noGrp="1"/>
          </p:cNvSpPr>
          <p:nvPr>
            <p:ph type="sldNum" sz="quarter" idx="12"/>
          </p:nvPr>
        </p:nvSpPr>
        <p:spPr/>
        <p:txBody>
          <a:bodyPr/>
          <a:lstStyle/>
          <a:p>
            <a:fld id="{0C016C6F-57F6-47E4-BBF4-541B577405DF}" type="slidenum">
              <a:rPr lang="it-IT" smtClean="0"/>
              <a:t>‹#›</a:t>
            </a:fld>
            <a:endParaRPr lang="it-IT"/>
          </a:p>
        </p:txBody>
      </p:sp>
    </p:spTree>
    <p:extLst>
      <p:ext uri="{BB962C8B-B14F-4D97-AF65-F5344CB8AC3E}">
        <p14:creationId xmlns:p14="http://schemas.microsoft.com/office/powerpoint/2010/main" val="2020020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00526-E9C7-4DD0-B588-B49DF894E17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9399478-F5AF-4A10-9106-071B05D08FD6}"/>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80ECB7F-0B4F-47CD-B241-9E20FC38F0E9}"/>
              </a:ext>
            </a:extLst>
          </p:cNvPr>
          <p:cNvSpPr>
            <a:spLocks noGrp="1"/>
          </p:cNvSpPr>
          <p:nvPr>
            <p:ph type="dt" sz="half" idx="10"/>
          </p:nvPr>
        </p:nvSpPr>
        <p:spPr/>
        <p:txBody>
          <a:bodyPr/>
          <a:lstStyle/>
          <a:p>
            <a:fld id="{9F3513D4-53B8-4527-8580-8AED1E5F5A11}" type="datetimeFigureOut">
              <a:rPr lang="it-IT" smtClean="0"/>
              <a:t>16/07/2019</a:t>
            </a:fld>
            <a:endParaRPr lang="it-IT"/>
          </a:p>
        </p:txBody>
      </p:sp>
      <p:sp>
        <p:nvSpPr>
          <p:cNvPr id="5" name="Segnaposto piè di pagina 4">
            <a:extLst>
              <a:ext uri="{FF2B5EF4-FFF2-40B4-BE49-F238E27FC236}">
                <a16:creationId xmlns:a16="http://schemas.microsoft.com/office/drawing/2014/main" id="{508260AB-158B-49BD-8EDB-86A361001E1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7DD06D5-9C7F-438F-AA5F-775E17A2E2F6}"/>
              </a:ext>
            </a:extLst>
          </p:cNvPr>
          <p:cNvSpPr>
            <a:spLocks noGrp="1"/>
          </p:cNvSpPr>
          <p:nvPr>
            <p:ph type="sldNum" sz="quarter" idx="12"/>
          </p:nvPr>
        </p:nvSpPr>
        <p:spPr/>
        <p:txBody>
          <a:bodyPr/>
          <a:lstStyle/>
          <a:p>
            <a:fld id="{0C016C6F-57F6-47E4-BBF4-541B577405DF}" type="slidenum">
              <a:rPr lang="it-IT" smtClean="0"/>
              <a:t>‹#›</a:t>
            </a:fld>
            <a:endParaRPr lang="it-IT"/>
          </a:p>
        </p:txBody>
      </p:sp>
    </p:spTree>
    <p:extLst>
      <p:ext uri="{BB962C8B-B14F-4D97-AF65-F5344CB8AC3E}">
        <p14:creationId xmlns:p14="http://schemas.microsoft.com/office/powerpoint/2010/main" val="3383334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030DE99C-84A7-4562-B0BD-9FCBBF10B420}"/>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374FE0A6-5B4E-40F7-B7CC-066EEEFDFBAE}"/>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9779186-6EDC-47D4-8DFB-4A198B742AC8}"/>
              </a:ext>
            </a:extLst>
          </p:cNvPr>
          <p:cNvSpPr>
            <a:spLocks noGrp="1"/>
          </p:cNvSpPr>
          <p:nvPr>
            <p:ph type="dt" sz="half" idx="10"/>
          </p:nvPr>
        </p:nvSpPr>
        <p:spPr/>
        <p:txBody>
          <a:bodyPr/>
          <a:lstStyle/>
          <a:p>
            <a:fld id="{9F3513D4-53B8-4527-8580-8AED1E5F5A11}" type="datetimeFigureOut">
              <a:rPr lang="it-IT" smtClean="0"/>
              <a:t>16/07/2019</a:t>
            </a:fld>
            <a:endParaRPr lang="it-IT"/>
          </a:p>
        </p:txBody>
      </p:sp>
      <p:sp>
        <p:nvSpPr>
          <p:cNvPr id="5" name="Segnaposto piè di pagina 4">
            <a:extLst>
              <a:ext uri="{FF2B5EF4-FFF2-40B4-BE49-F238E27FC236}">
                <a16:creationId xmlns:a16="http://schemas.microsoft.com/office/drawing/2014/main" id="{9AC34D9B-C164-4CA3-B8B2-1D1F3700E98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5759AAB-F427-4001-AD95-47A3EAA249A9}"/>
              </a:ext>
            </a:extLst>
          </p:cNvPr>
          <p:cNvSpPr>
            <a:spLocks noGrp="1"/>
          </p:cNvSpPr>
          <p:nvPr>
            <p:ph type="sldNum" sz="quarter" idx="12"/>
          </p:nvPr>
        </p:nvSpPr>
        <p:spPr/>
        <p:txBody>
          <a:bodyPr/>
          <a:lstStyle/>
          <a:p>
            <a:fld id="{0C016C6F-57F6-47E4-BBF4-541B577405DF}" type="slidenum">
              <a:rPr lang="it-IT" smtClean="0"/>
              <a:t>‹#›</a:t>
            </a:fld>
            <a:endParaRPr lang="it-IT"/>
          </a:p>
        </p:txBody>
      </p:sp>
    </p:spTree>
    <p:extLst>
      <p:ext uri="{BB962C8B-B14F-4D97-AF65-F5344CB8AC3E}">
        <p14:creationId xmlns:p14="http://schemas.microsoft.com/office/powerpoint/2010/main" val="3525033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91808D-D72B-4C2B-B4DE-BA250C501EB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AF6A789-30F4-43B7-8745-D03A597715F8}"/>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73FEB66-2828-4567-8273-B7915B252CBC}"/>
              </a:ext>
            </a:extLst>
          </p:cNvPr>
          <p:cNvSpPr>
            <a:spLocks noGrp="1"/>
          </p:cNvSpPr>
          <p:nvPr>
            <p:ph type="dt" sz="half" idx="10"/>
          </p:nvPr>
        </p:nvSpPr>
        <p:spPr/>
        <p:txBody>
          <a:bodyPr/>
          <a:lstStyle/>
          <a:p>
            <a:fld id="{9F3513D4-53B8-4527-8580-8AED1E5F5A11}" type="datetimeFigureOut">
              <a:rPr lang="it-IT" smtClean="0"/>
              <a:t>16/07/2019</a:t>
            </a:fld>
            <a:endParaRPr lang="it-IT"/>
          </a:p>
        </p:txBody>
      </p:sp>
      <p:sp>
        <p:nvSpPr>
          <p:cNvPr id="5" name="Segnaposto piè di pagina 4">
            <a:extLst>
              <a:ext uri="{FF2B5EF4-FFF2-40B4-BE49-F238E27FC236}">
                <a16:creationId xmlns:a16="http://schemas.microsoft.com/office/drawing/2014/main" id="{743D5973-20F1-44B8-8F5A-A351EE29D18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AD5CDE7-454F-4055-9382-303B41349769}"/>
              </a:ext>
            </a:extLst>
          </p:cNvPr>
          <p:cNvSpPr>
            <a:spLocks noGrp="1"/>
          </p:cNvSpPr>
          <p:nvPr>
            <p:ph type="sldNum" sz="quarter" idx="12"/>
          </p:nvPr>
        </p:nvSpPr>
        <p:spPr/>
        <p:txBody>
          <a:bodyPr/>
          <a:lstStyle/>
          <a:p>
            <a:fld id="{0C016C6F-57F6-47E4-BBF4-541B577405DF}" type="slidenum">
              <a:rPr lang="it-IT" smtClean="0"/>
              <a:t>‹#›</a:t>
            </a:fld>
            <a:endParaRPr lang="it-IT"/>
          </a:p>
        </p:txBody>
      </p:sp>
    </p:spTree>
    <p:extLst>
      <p:ext uri="{BB962C8B-B14F-4D97-AF65-F5344CB8AC3E}">
        <p14:creationId xmlns:p14="http://schemas.microsoft.com/office/powerpoint/2010/main" val="1771665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487A1A-988D-4572-8AA2-18E509E6C62F}"/>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463202C-F3C5-4FAA-B6A3-986E5FF8DD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97605BBB-5610-4E4F-8303-D5F8516274A5}"/>
              </a:ext>
            </a:extLst>
          </p:cNvPr>
          <p:cNvSpPr>
            <a:spLocks noGrp="1"/>
          </p:cNvSpPr>
          <p:nvPr>
            <p:ph type="dt" sz="half" idx="10"/>
          </p:nvPr>
        </p:nvSpPr>
        <p:spPr/>
        <p:txBody>
          <a:bodyPr/>
          <a:lstStyle/>
          <a:p>
            <a:fld id="{9F3513D4-53B8-4527-8580-8AED1E5F5A11}" type="datetimeFigureOut">
              <a:rPr lang="it-IT" smtClean="0"/>
              <a:t>16/07/2019</a:t>
            </a:fld>
            <a:endParaRPr lang="it-IT"/>
          </a:p>
        </p:txBody>
      </p:sp>
      <p:sp>
        <p:nvSpPr>
          <p:cNvPr id="5" name="Segnaposto piè di pagina 4">
            <a:extLst>
              <a:ext uri="{FF2B5EF4-FFF2-40B4-BE49-F238E27FC236}">
                <a16:creationId xmlns:a16="http://schemas.microsoft.com/office/drawing/2014/main" id="{F23833A4-B8ED-463F-BD53-A2B9A1A7233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BBC0917-0649-4B33-808F-AD1628E12C8C}"/>
              </a:ext>
            </a:extLst>
          </p:cNvPr>
          <p:cNvSpPr>
            <a:spLocks noGrp="1"/>
          </p:cNvSpPr>
          <p:nvPr>
            <p:ph type="sldNum" sz="quarter" idx="12"/>
          </p:nvPr>
        </p:nvSpPr>
        <p:spPr/>
        <p:txBody>
          <a:bodyPr/>
          <a:lstStyle/>
          <a:p>
            <a:fld id="{0C016C6F-57F6-47E4-BBF4-541B577405DF}" type="slidenum">
              <a:rPr lang="it-IT" smtClean="0"/>
              <a:t>‹#›</a:t>
            </a:fld>
            <a:endParaRPr lang="it-IT"/>
          </a:p>
        </p:txBody>
      </p:sp>
    </p:spTree>
    <p:extLst>
      <p:ext uri="{BB962C8B-B14F-4D97-AF65-F5344CB8AC3E}">
        <p14:creationId xmlns:p14="http://schemas.microsoft.com/office/powerpoint/2010/main" val="3230756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9AC39D-CC0D-4ADE-AA6A-C077230D39F1}"/>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AD7E4FA-D6EB-442D-B568-D96B3A507E43}"/>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197D02E6-D94C-45BC-A543-4871F85189BD}"/>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6E317338-0667-40D0-B2C0-FF87FE0F4BC4}"/>
              </a:ext>
            </a:extLst>
          </p:cNvPr>
          <p:cNvSpPr>
            <a:spLocks noGrp="1"/>
          </p:cNvSpPr>
          <p:nvPr>
            <p:ph type="dt" sz="half" idx="10"/>
          </p:nvPr>
        </p:nvSpPr>
        <p:spPr/>
        <p:txBody>
          <a:bodyPr/>
          <a:lstStyle/>
          <a:p>
            <a:fld id="{9F3513D4-53B8-4527-8580-8AED1E5F5A11}" type="datetimeFigureOut">
              <a:rPr lang="it-IT" smtClean="0"/>
              <a:t>16/07/2019</a:t>
            </a:fld>
            <a:endParaRPr lang="it-IT"/>
          </a:p>
        </p:txBody>
      </p:sp>
      <p:sp>
        <p:nvSpPr>
          <p:cNvPr id="6" name="Segnaposto piè di pagina 5">
            <a:extLst>
              <a:ext uri="{FF2B5EF4-FFF2-40B4-BE49-F238E27FC236}">
                <a16:creationId xmlns:a16="http://schemas.microsoft.com/office/drawing/2014/main" id="{727B5818-14BB-4016-BD19-F618613E840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3C3D542-E56D-4BC8-9D2A-3647FAA7042A}"/>
              </a:ext>
            </a:extLst>
          </p:cNvPr>
          <p:cNvSpPr>
            <a:spLocks noGrp="1"/>
          </p:cNvSpPr>
          <p:nvPr>
            <p:ph type="sldNum" sz="quarter" idx="12"/>
          </p:nvPr>
        </p:nvSpPr>
        <p:spPr/>
        <p:txBody>
          <a:bodyPr/>
          <a:lstStyle/>
          <a:p>
            <a:fld id="{0C016C6F-57F6-47E4-BBF4-541B577405DF}" type="slidenum">
              <a:rPr lang="it-IT" smtClean="0"/>
              <a:t>‹#›</a:t>
            </a:fld>
            <a:endParaRPr lang="it-IT"/>
          </a:p>
        </p:txBody>
      </p:sp>
    </p:spTree>
    <p:extLst>
      <p:ext uri="{BB962C8B-B14F-4D97-AF65-F5344CB8AC3E}">
        <p14:creationId xmlns:p14="http://schemas.microsoft.com/office/powerpoint/2010/main" val="3559728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5FF3B6-6351-499B-8A26-6EC4D5F177E0}"/>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FE0FC62-2F60-4B97-8010-CC4667779D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56E8F91F-1A8E-4545-BE20-4C30A1A04A18}"/>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71DADDBE-4FF7-4481-95BA-EAB0CBBB86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EA794B6F-7223-4126-801B-2E86417A4026}"/>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230763F8-7459-4AC6-A5FC-81CBBF722FC0}"/>
              </a:ext>
            </a:extLst>
          </p:cNvPr>
          <p:cNvSpPr>
            <a:spLocks noGrp="1"/>
          </p:cNvSpPr>
          <p:nvPr>
            <p:ph type="dt" sz="half" idx="10"/>
          </p:nvPr>
        </p:nvSpPr>
        <p:spPr/>
        <p:txBody>
          <a:bodyPr/>
          <a:lstStyle/>
          <a:p>
            <a:fld id="{9F3513D4-53B8-4527-8580-8AED1E5F5A11}" type="datetimeFigureOut">
              <a:rPr lang="it-IT" smtClean="0"/>
              <a:t>16/07/2019</a:t>
            </a:fld>
            <a:endParaRPr lang="it-IT"/>
          </a:p>
        </p:txBody>
      </p:sp>
      <p:sp>
        <p:nvSpPr>
          <p:cNvPr id="8" name="Segnaposto piè di pagina 7">
            <a:extLst>
              <a:ext uri="{FF2B5EF4-FFF2-40B4-BE49-F238E27FC236}">
                <a16:creationId xmlns:a16="http://schemas.microsoft.com/office/drawing/2014/main" id="{50B01452-9051-4ADD-9351-C908EA4E87B4}"/>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580BAF3C-97B1-4551-932D-2487165C2A5A}"/>
              </a:ext>
            </a:extLst>
          </p:cNvPr>
          <p:cNvSpPr>
            <a:spLocks noGrp="1"/>
          </p:cNvSpPr>
          <p:nvPr>
            <p:ph type="sldNum" sz="quarter" idx="12"/>
          </p:nvPr>
        </p:nvSpPr>
        <p:spPr/>
        <p:txBody>
          <a:bodyPr/>
          <a:lstStyle/>
          <a:p>
            <a:fld id="{0C016C6F-57F6-47E4-BBF4-541B577405DF}" type="slidenum">
              <a:rPr lang="it-IT" smtClean="0"/>
              <a:t>‹#›</a:t>
            </a:fld>
            <a:endParaRPr lang="it-IT"/>
          </a:p>
        </p:txBody>
      </p:sp>
    </p:spTree>
    <p:extLst>
      <p:ext uri="{BB962C8B-B14F-4D97-AF65-F5344CB8AC3E}">
        <p14:creationId xmlns:p14="http://schemas.microsoft.com/office/powerpoint/2010/main" val="130380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1890FE-D574-4AF8-84AB-33487763085B}"/>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9C2E6637-9028-4EAB-9E6A-E2CC3FB73C57}"/>
              </a:ext>
            </a:extLst>
          </p:cNvPr>
          <p:cNvSpPr>
            <a:spLocks noGrp="1"/>
          </p:cNvSpPr>
          <p:nvPr>
            <p:ph type="dt" sz="half" idx="10"/>
          </p:nvPr>
        </p:nvSpPr>
        <p:spPr/>
        <p:txBody>
          <a:bodyPr/>
          <a:lstStyle/>
          <a:p>
            <a:fld id="{9F3513D4-53B8-4527-8580-8AED1E5F5A11}" type="datetimeFigureOut">
              <a:rPr lang="it-IT" smtClean="0"/>
              <a:t>16/07/2019</a:t>
            </a:fld>
            <a:endParaRPr lang="it-IT"/>
          </a:p>
        </p:txBody>
      </p:sp>
      <p:sp>
        <p:nvSpPr>
          <p:cNvPr id="4" name="Segnaposto piè di pagina 3">
            <a:extLst>
              <a:ext uri="{FF2B5EF4-FFF2-40B4-BE49-F238E27FC236}">
                <a16:creationId xmlns:a16="http://schemas.microsoft.com/office/drawing/2014/main" id="{C6E89660-208A-42C7-A9C0-2E5E8A133AA4}"/>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B91CD716-4CBF-4462-BACB-88B64F1E91B3}"/>
              </a:ext>
            </a:extLst>
          </p:cNvPr>
          <p:cNvSpPr>
            <a:spLocks noGrp="1"/>
          </p:cNvSpPr>
          <p:nvPr>
            <p:ph type="sldNum" sz="quarter" idx="12"/>
          </p:nvPr>
        </p:nvSpPr>
        <p:spPr/>
        <p:txBody>
          <a:bodyPr/>
          <a:lstStyle/>
          <a:p>
            <a:fld id="{0C016C6F-57F6-47E4-BBF4-541B577405DF}" type="slidenum">
              <a:rPr lang="it-IT" smtClean="0"/>
              <a:t>‹#›</a:t>
            </a:fld>
            <a:endParaRPr lang="it-IT"/>
          </a:p>
        </p:txBody>
      </p:sp>
    </p:spTree>
    <p:extLst>
      <p:ext uri="{BB962C8B-B14F-4D97-AF65-F5344CB8AC3E}">
        <p14:creationId xmlns:p14="http://schemas.microsoft.com/office/powerpoint/2010/main" val="4278672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82FF2906-C6B5-4494-8866-AC2F2F30D003}"/>
              </a:ext>
            </a:extLst>
          </p:cNvPr>
          <p:cNvSpPr>
            <a:spLocks noGrp="1"/>
          </p:cNvSpPr>
          <p:nvPr>
            <p:ph type="dt" sz="half" idx="10"/>
          </p:nvPr>
        </p:nvSpPr>
        <p:spPr/>
        <p:txBody>
          <a:bodyPr/>
          <a:lstStyle/>
          <a:p>
            <a:fld id="{9F3513D4-53B8-4527-8580-8AED1E5F5A11}" type="datetimeFigureOut">
              <a:rPr lang="it-IT" smtClean="0"/>
              <a:t>16/07/2019</a:t>
            </a:fld>
            <a:endParaRPr lang="it-IT"/>
          </a:p>
        </p:txBody>
      </p:sp>
      <p:sp>
        <p:nvSpPr>
          <p:cNvPr id="3" name="Segnaposto piè di pagina 2">
            <a:extLst>
              <a:ext uri="{FF2B5EF4-FFF2-40B4-BE49-F238E27FC236}">
                <a16:creationId xmlns:a16="http://schemas.microsoft.com/office/drawing/2014/main" id="{2BBB97C5-3E6F-4D86-BA44-8B7B46500F85}"/>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DE78DF9B-3665-4CA8-B576-2A38D6C5F962}"/>
              </a:ext>
            </a:extLst>
          </p:cNvPr>
          <p:cNvSpPr>
            <a:spLocks noGrp="1"/>
          </p:cNvSpPr>
          <p:nvPr>
            <p:ph type="sldNum" sz="quarter" idx="12"/>
          </p:nvPr>
        </p:nvSpPr>
        <p:spPr/>
        <p:txBody>
          <a:bodyPr/>
          <a:lstStyle/>
          <a:p>
            <a:fld id="{0C016C6F-57F6-47E4-BBF4-541B577405DF}" type="slidenum">
              <a:rPr lang="it-IT" smtClean="0"/>
              <a:t>‹#›</a:t>
            </a:fld>
            <a:endParaRPr lang="it-IT"/>
          </a:p>
        </p:txBody>
      </p:sp>
    </p:spTree>
    <p:extLst>
      <p:ext uri="{BB962C8B-B14F-4D97-AF65-F5344CB8AC3E}">
        <p14:creationId xmlns:p14="http://schemas.microsoft.com/office/powerpoint/2010/main" val="2620743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8EDFEA-D1D3-41A9-A778-A30FEC53A28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C08C944-9A63-4688-8A80-912E7D0FD9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948AABE8-D5D4-4569-852F-7E12523458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328DD40E-B3E7-4F9B-B4CA-A5DDCBA1FAFA}"/>
              </a:ext>
            </a:extLst>
          </p:cNvPr>
          <p:cNvSpPr>
            <a:spLocks noGrp="1"/>
          </p:cNvSpPr>
          <p:nvPr>
            <p:ph type="dt" sz="half" idx="10"/>
          </p:nvPr>
        </p:nvSpPr>
        <p:spPr/>
        <p:txBody>
          <a:bodyPr/>
          <a:lstStyle/>
          <a:p>
            <a:fld id="{9F3513D4-53B8-4527-8580-8AED1E5F5A11}" type="datetimeFigureOut">
              <a:rPr lang="it-IT" smtClean="0"/>
              <a:t>16/07/2019</a:t>
            </a:fld>
            <a:endParaRPr lang="it-IT"/>
          </a:p>
        </p:txBody>
      </p:sp>
      <p:sp>
        <p:nvSpPr>
          <p:cNvPr id="6" name="Segnaposto piè di pagina 5">
            <a:extLst>
              <a:ext uri="{FF2B5EF4-FFF2-40B4-BE49-F238E27FC236}">
                <a16:creationId xmlns:a16="http://schemas.microsoft.com/office/drawing/2014/main" id="{92DB26EB-7D6C-47B2-929D-2B7EA1033CE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A3397F4-7D2B-4E20-8BFB-4A1A11404C98}"/>
              </a:ext>
            </a:extLst>
          </p:cNvPr>
          <p:cNvSpPr>
            <a:spLocks noGrp="1"/>
          </p:cNvSpPr>
          <p:nvPr>
            <p:ph type="sldNum" sz="quarter" idx="12"/>
          </p:nvPr>
        </p:nvSpPr>
        <p:spPr/>
        <p:txBody>
          <a:bodyPr/>
          <a:lstStyle/>
          <a:p>
            <a:fld id="{0C016C6F-57F6-47E4-BBF4-541B577405DF}" type="slidenum">
              <a:rPr lang="it-IT" smtClean="0"/>
              <a:t>‹#›</a:t>
            </a:fld>
            <a:endParaRPr lang="it-IT"/>
          </a:p>
        </p:txBody>
      </p:sp>
    </p:spTree>
    <p:extLst>
      <p:ext uri="{BB962C8B-B14F-4D97-AF65-F5344CB8AC3E}">
        <p14:creationId xmlns:p14="http://schemas.microsoft.com/office/powerpoint/2010/main" val="2646460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C15A3A-6EEC-4FB4-AFB7-49412A4E4FC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C8737641-4525-4965-8692-A9E08865E8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95840E78-F132-403B-B851-0DED81D41B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3FBF7CBE-A2F3-487A-914E-D06697014546}"/>
              </a:ext>
            </a:extLst>
          </p:cNvPr>
          <p:cNvSpPr>
            <a:spLocks noGrp="1"/>
          </p:cNvSpPr>
          <p:nvPr>
            <p:ph type="dt" sz="half" idx="10"/>
          </p:nvPr>
        </p:nvSpPr>
        <p:spPr/>
        <p:txBody>
          <a:bodyPr/>
          <a:lstStyle/>
          <a:p>
            <a:fld id="{9F3513D4-53B8-4527-8580-8AED1E5F5A11}" type="datetimeFigureOut">
              <a:rPr lang="it-IT" smtClean="0"/>
              <a:t>16/07/2019</a:t>
            </a:fld>
            <a:endParaRPr lang="it-IT"/>
          </a:p>
        </p:txBody>
      </p:sp>
      <p:sp>
        <p:nvSpPr>
          <p:cNvPr id="6" name="Segnaposto piè di pagina 5">
            <a:extLst>
              <a:ext uri="{FF2B5EF4-FFF2-40B4-BE49-F238E27FC236}">
                <a16:creationId xmlns:a16="http://schemas.microsoft.com/office/drawing/2014/main" id="{818EE3D7-5E18-4C2F-B9CF-7EC37F93AD2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548109C-0C5E-48E5-BCD4-D463EB92010E}"/>
              </a:ext>
            </a:extLst>
          </p:cNvPr>
          <p:cNvSpPr>
            <a:spLocks noGrp="1"/>
          </p:cNvSpPr>
          <p:nvPr>
            <p:ph type="sldNum" sz="quarter" idx="12"/>
          </p:nvPr>
        </p:nvSpPr>
        <p:spPr/>
        <p:txBody>
          <a:bodyPr/>
          <a:lstStyle/>
          <a:p>
            <a:fld id="{0C016C6F-57F6-47E4-BBF4-541B577405DF}" type="slidenum">
              <a:rPr lang="it-IT" smtClean="0"/>
              <a:t>‹#›</a:t>
            </a:fld>
            <a:endParaRPr lang="it-IT"/>
          </a:p>
        </p:txBody>
      </p:sp>
    </p:spTree>
    <p:extLst>
      <p:ext uri="{BB962C8B-B14F-4D97-AF65-F5344CB8AC3E}">
        <p14:creationId xmlns:p14="http://schemas.microsoft.com/office/powerpoint/2010/main" val="581235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7D45FEC-CDF2-4C6E-846E-F30A9F6B58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EAC0425-0706-402D-BA56-CE629AE9BB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5E162A8-C427-43F8-BE87-66D58A82BF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3513D4-53B8-4527-8580-8AED1E5F5A11}" type="datetimeFigureOut">
              <a:rPr lang="it-IT" smtClean="0"/>
              <a:t>16/07/2019</a:t>
            </a:fld>
            <a:endParaRPr lang="it-IT"/>
          </a:p>
        </p:txBody>
      </p:sp>
      <p:sp>
        <p:nvSpPr>
          <p:cNvPr id="5" name="Segnaposto piè di pagina 4">
            <a:extLst>
              <a:ext uri="{FF2B5EF4-FFF2-40B4-BE49-F238E27FC236}">
                <a16:creationId xmlns:a16="http://schemas.microsoft.com/office/drawing/2014/main" id="{D6C09D7A-1991-42B8-8D3A-74C629C971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EC414A66-6899-4157-AC99-73D9684A49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016C6F-57F6-47E4-BBF4-541B577405DF}" type="slidenum">
              <a:rPr lang="it-IT" smtClean="0"/>
              <a:t>‹#›</a:t>
            </a:fld>
            <a:endParaRPr lang="it-IT"/>
          </a:p>
        </p:txBody>
      </p:sp>
    </p:spTree>
    <p:extLst>
      <p:ext uri="{BB962C8B-B14F-4D97-AF65-F5344CB8AC3E}">
        <p14:creationId xmlns:p14="http://schemas.microsoft.com/office/powerpoint/2010/main" val="1320714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1DE94BE9-2D24-4FFE-9B10-92F4B812031D}"/>
              </a:ext>
            </a:extLst>
          </p:cNvPr>
          <p:cNvSpPr/>
          <p:nvPr/>
        </p:nvSpPr>
        <p:spPr>
          <a:xfrm>
            <a:off x="6003635" y="2967335"/>
            <a:ext cx="184730"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5400" b="1" i="0" u="none" strike="noStrike" kern="1200" cap="none" spc="50" normalizeH="0" baseline="0" noProof="0" dirty="0">
              <a:ln w="0"/>
              <a:solidFill>
                <a:srgbClr val="E7E6E6"/>
              </a:solidFill>
              <a:effectLst>
                <a:innerShdw blurRad="63500" dist="50800" dir="13500000">
                  <a:srgbClr val="000000">
                    <a:alpha val="50000"/>
                  </a:srgbClr>
                </a:innerShdw>
              </a:effectLst>
              <a:uLnTx/>
              <a:uFillTx/>
              <a:latin typeface="Calibri" panose="020F0502020204030204"/>
              <a:ea typeface="+mn-ea"/>
              <a:cs typeface="+mn-cs"/>
            </a:endParaRPr>
          </a:p>
        </p:txBody>
      </p:sp>
      <p:sp>
        <p:nvSpPr>
          <p:cNvPr id="6" name="Rettangolo 5">
            <a:extLst>
              <a:ext uri="{FF2B5EF4-FFF2-40B4-BE49-F238E27FC236}">
                <a16:creationId xmlns:a16="http://schemas.microsoft.com/office/drawing/2014/main" id="{04BAA3DD-1A46-432A-92F4-63FA29A673BE}"/>
              </a:ext>
            </a:extLst>
          </p:cNvPr>
          <p:cNvSpPr/>
          <p:nvPr/>
        </p:nvSpPr>
        <p:spPr>
          <a:xfrm rot="17441641">
            <a:off x="2756490" y="2385925"/>
            <a:ext cx="3029993" cy="3749229"/>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5400" b="1" i="0" u="none" strike="noStrike" kern="1200" cap="none" spc="50" normalizeH="0" baseline="0" noProof="0" dirty="0">
              <a:ln w="0"/>
              <a:solidFill>
                <a:srgbClr val="E7E6E6"/>
              </a:solidFill>
              <a:effectLst>
                <a:innerShdw blurRad="63500" dist="50800" dir="13500000">
                  <a:srgbClr val="000000">
                    <a:alpha val="50000"/>
                  </a:srgbClr>
                </a:innerShdw>
              </a:effectLst>
              <a:uLnTx/>
              <a:uFillTx/>
              <a:latin typeface="Calibri" panose="020F0502020204030204"/>
              <a:ea typeface="+mn-ea"/>
              <a:cs typeface="+mn-cs"/>
            </a:endParaRPr>
          </a:p>
        </p:txBody>
      </p:sp>
      <p:pic>
        <p:nvPicPr>
          <p:cNvPr id="8" name="Immagin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448985"/>
          </a:xfrm>
          <a:prstGeom prst="rect">
            <a:avLst/>
          </a:prstGeom>
        </p:spPr>
      </p:pic>
      <p:sp>
        <p:nvSpPr>
          <p:cNvPr id="13" name="CasellaDiTesto 12"/>
          <p:cNvSpPr txBox="1"/>
          <p:nvPr/>
        </p:nvSpPr>
        <p:spPr>
          <a:xfrm>
            <a:off x="0" y="6403577"/>
            <a:ext cx="5125057" cy="52322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dirty="0">
                <a:ln>
                  <a:noFill/>
                </a:ln>
                <a:solidFill>
                  <a:prstClr val="white"/>
                </a:solidFill>
                <a:effectLst/>
                <a:uLnTx/>
                <a:uFillTx/>
                <a:latin typeface="Calibri" panose="020F0502020204030204"/>
                <a:ea typeface="+mn-ea"/>
                <a:cs typeface="+mn-cs"/>
              </a:rPr>
              <a:t>Francesco Musso, Davide Ponassi</a:t>
            </a:r>
          </a:p>
        </p:txBody>
      </p:sp>
      <p:sp>
        <p:nvSpPr>
          <p:cNvPr id="7" name="CasellaDiTesto 6">
            <a:extLst>
              <a:ext uri="{FF2B5EF4-FFF2-40B4-BE49-F238E27FC236}">
                <a16:creationId xmlns:a16="http://schemas.microsoft.com/office/drawing/2014/main" id="{ECDB59C4-E02D-44DA-B4A3-9D9891C29E66}"/>
              </a:ext>
            </a:extLst>
          </p:cNvPr>
          <p:cNvSpPr txBox="1"/>
          <p:nvPr/>
        </p:nvSpPr>
        <p:spPr>
          <a:xfrm>
            <a:off x="8414556" y="6406868"/>
            <a:ext cx="3777444" cy="52322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dirty="0">
                <a:ln>
                  <a:noFill/>
                </a:ln>
                <a:solidFill>
                  <a:prstClr val="white"/>
                </a:solidFill>
                <a:effectLst/>
                <a:uLnTx/>
                <a:uFillTx/>
                <a:latin typeface="Calibri" panose="020F0502020204030204"/>
                <a:ea typeface="+mn-ea"/>
                <a:cs typeface="+mn-cs"/>
              </a:rPr>
              <a:t>ADM Project 2018/2019</a:t>
            </a:r>
          </a:p>
        </p:txBody>
      </p:sp>
    </p:spTree>
    <p:extLst>
      <p:ext uri="{BB962C8B-B14F-4D97-AF65-F5344CB8AC3E}">
        <p14:creationId xmlns:p14="http://schemas.microsoft.com/office/powerpoint/2010/main" val="939666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809B642D-C8D7-4DB6-8E9C-A7288B84F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3765" y="1243621"/>
            <a:ext cx="2285445" cy="4324062"/>
          </a:xfrm>
          <a:prstGeom prst="rect">
            <a:avLst/>
          </a:prstGeom>
        </p:spPr>
      </p:pic>
      <p:pic>
        <p:nvPicPr>
          <p:cNvPr id="4" name="Immagine 3">
            <a:extLst>
              <a:ext uri="{FF2B5EF4-FFF2-40B4-BE49-F238E27FC236}">
                <a16:creationId xmlns:a16="http://schemas.microsoft.com/office/drawing/2014/main" id="{176FED21-A3EE-4494-B994-1EDB781A8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232" y="1594757"/>
            <a:ext cx="2068286" cy="3668486"/>
          </a:xfrm>
          <a:prstGeom prst="rect">
            <a:avLst/>
          </a:prstGeom>
        </p:spPr>
      </p:pic>
      <p:cxnSp>
        <p:nvCxnSpPr>
          <p:cNvPr id="9" name="Connettore diritto 5">
            <a:extLst>
              <a:ext uri="{FF2B5EF4-FFF2-40B4-BE49-F238E27FC236}">
                <a16:creationId xmlns:a16="http://schemas.microsoft.com/office/drawing/2014/main" id="{B1F60BC6-2746-4E32-A952-111FD667344E}"/>
              </a:ext>
            </a:extLst>
          </p:cNvPr>
          <p:cNvCxnSpPr>
            <a:cxnSpLocks/>
            <a:stCxn id="8" idx="0"/>
          </p:cNvCxnSpPr>
          <p:nvPr/>
        </p:nvCxnSpPr>
        <p:spPr>
          <a:xfrm>
            <a:off x="521052" y="806015"/>
            <a:ext cx="0" cy="60479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e 7">
            <a:extLst>
              <a:ext uri="{FF2B5EF4-FFF2-40B4-BE49-F238E27FC236}">
                <a16:creationId xmlns:a16="http://schemas.microsoft.com/office/drawing/2014/main" id="{C567845F-7759-4472-B58B-57CECD34D4C0}"/>
              </a:ext>
            </a:extLst>
          </p:cNvPr>
          <p:cNvSpPr/>
          <p:nvPr/>
        </p:nvSpPr>
        <p:spPr>
          <a:xfrm>
            <a:off x="376454" y="806015"/>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Ovale 10">
            <a:extLst>
              <a:ext uri="{FF2B5EF4-FFF2-40B4-BE49-F238E27FC236}">
                <a16:creationId xmlns:a16="http://schemas.microsoft.com/office/drawing/2014/main" id="{5C3A2018-0DB8-4E0A-86D0-32EB623C3B11}"/>
              </a:ext>
            </a:extLst>
          </p:cNvPr>
          <p:cNvSpPr/>
          <p:nvPr/>
        </p:nvSpPr>
        <p:spPr>
          <a:xfrm>
            <a:off x="376454" y="1328910"/>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Ovale 11">
            <a:extLst>
              <a:ext uri="{FF2B5EF4-FFF2-40B4-BE49-F238E27FC236}">
                <a16:creationId xmlns:a16="http://schemas.microsoft.com/office/drawing/2014/main" id="{2AB4040E-2EEB-41B7-8969-972E8E114238}"/>
              </a:ext>
            </a:extLst>
          </p:cNvPr>
          <p:cNvSpPr/>
          <p:nvPr/>
        </p:nvSpPr>
        <p:spPr>
          <a:xfrm>
            <a:off x="376453" y="1851805"/>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CasellaDiTesto 12">
            <a:extLst>
              <a:ext uri="{FF2B5EF4-FFF2-40B4-BE49-F238E27FC236}">
                <a16:creationId xmlns:a16="http://schemas.microsoft.com/office/drawing/2014/main" id="{68878B62-E729-440E-AC1F-5C75329E4B2F}"/>
              </a:ext>
            </a:extLst>
          </p:cNvPr>
          <p:cNvSpPr txBox="1"/>
          <p:nvPr/>
        </p:nvSpPr>
        <p:spPr>
          <a:xfrm>
            <a:off x="721417" y="120472"/>
            <a:ext cx="2810641" cy="52322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dirty="0">
                <a:ln>
                  <a:noFill/>
                </a:ln>
                <a:effectLst/>
                <a:uLnTx/>
                <a:uFillTx/>
                <a:latin typeface="Calibri" panose="020F0502020204030204"/>
                <a:ea typeface="+mn-ea"/>
                <a:cs typeface="+mn-cs"/>
              </a:rPr>
              <a:t>Domain overview</a:t>
            </a:r>
          </a:p>
        </p:txBody>
      </p:sp>
      <p:sp>
        <p:nvSpPr>
          <p:cNvPr id="16" name="Rettangolo 15">
            <a:extLst>
              <a:ext uri="{FF2B5EF4-FFF2-40B4-BE49-F238E27FC236}">
                <a16:creationId xmlns:a16="http://schemas.microsoft.com/office/drawing/2014/main" id="{2BCD312A-E5F5-4041-B92D-BEF30980A5BA}"/>
              </a:ext>
            </a:extLst>
          </p:cNvPr>
          <p:cNvSpPr/>
          <p:nvPr/>
        </p:nvSpPr>
        <p:spPr>
          <a:xfrm>
            <a:off x="-17373" y="246537"/>
            <a:ext cx="787651" cy="28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CasellaDiTesto 16">
            <a:extLst>
              <a:ext uri="{FF2B5EF4-FFF2-40B4-BE49-F238E27FC236}">
                <a16:creationId xmlns:a16="http://schemas.microsoft.com/office/drawing/2014/main" id="{EE85B8F8-7AA7-4B21-AE5A-C80715495A05}"/>
              </a:ext>
            </a:extLst>
          </p:cNvPr>
          <p:cNvSpPr txBox="1"/>
          <p:nvPr/>
        </p:nvSpPr>
        <p:spPr>
          <a:xfrm>
            <a:off x="981220" y="1243621"/>
            <a:ext cx="8230312" cy="255454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t-IT" sz="2000" i="0" u="none" strike="noStrike" kern="1200" cap="none" spc="0" normalizeH="0" baseline="0" noProof="1">
                <a:ln>
                  <a:noFill/>
                </a:ln>
                <a:effectLst/>
                <a:uLnTx/>
                <a:uFillTx/>
                <a:latin typeface="Calibri" panose="020F0502020204030204"/>
                <a:ea typeface="+mn-ea"/>
                <a:cs typeface="+mn-cs"/>
              </a:rPr>
              <a:t>Hidden Arts is a mobile application that allow</a:t>
            </a:r>
            <a:r>
              <a:rPr lang="it-IT" sz="2000" noProof="1">
                <a:latin typeface="Calibri" panose="020F0502020204030204"/>
              </a:rPr>
              <a:t> users to share their favourite street arts around the world.</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it-IT" sz="2000" i="0" u="none" strike="noStrike" kern="1200" cap="none" spc="0" normalizeH="0" baseline="0" noProof="1">
              <a:ln>
                <a:noFill/>
              </a:ln>
              <a:effectLst/>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it-IT" sz="2000" i="0" u="none" strike="noStrike" kern="1200" cap="none" spc="0" normalizeH="0" baseline="0" noProof="1">
                <a:ln>
                  <a:noFill/>
                </a:ln>
                <a:effectLst/>
                <a:uLnTx/>
                <a:uFillTx/>
                <a:latin typeface="Calibri" panose="020F0502020204030204"/>
                <a:ea typeface="+mn-ea"/>
                <a:cs typeface="+mn-cs"/>
              </a:rPr>
              <a:t>The user, through the application, will take a picture of a «street art» he likes and select the location</a:t>
            </a:r>
            <a:r>
              <a:rPr lang="it-IT" sz="2000" noProof="1">
                <a:latin typeface="Calibri" panose="020F0502020204030204"/>
              </a:rPr>
              <a:t>.</a:t>
            </a:r>
          </a:p>
          <a:p>
            <a:pPr marL="0" marR="0" lvl="0" indent="0" defTabSz="914400" rtl="0" eaLnBrk="1" fontAlgn="auto" latinLnBrk="0" hangingPunct="1">
              <a:lnSpc>
                <a:spcPct val="100000"/>
              </a:lnSpc>
              <a:spcBef>
                <a:spcPts val="0"/>
              </a:spcBef>
              <a:spcAft>
                <a:spcPts val="0"/>
              </a:spcAft>
              <a:buClrTx/>
              <a:buSzTx/>
              <a:buFontTx/>
              <a:buNone/>
              <a:tabLst/>
              <a:defRPr/>
            </a:pPr>
            <a:endParaRPr lang="it-IT" sz="2000" noProof="1">
              <a:latin typeface="Calibri" panose="020F0502020204030204"/>
            </a:endParaRPr>
          </a:p>
          <a:p>
            <a:pPr marL="0" marR="0" lvl="0" indent="0" defTabSz="914400" rtl="0" eaLnBrk="1" fontAlgn="auto" latinLnBrk="0" hangingPunct="1">
              <a:lnSpc>
                <a:spcPct val="100000"/>
              </a:lnSpc>
              <a:spcBef>
                <a:spcPts val="0"/>
              </a:spcBef>
              <a:spcAft>
                <a:spcPts val="0"/>
              </a:spcAft>
              <a:buClrTx/>
              <a:buSzTx/>
              <a:buFontTx/>
              <a:buNone/>
              <a:tabLst/>
              <a:defRPr/>
            </a:pPr>
            <a:r>
              <a:rPr lang="it-IT" sz="2000" noProof="1">
                <a:latin typeface="Calibri" panose="020F0502020204030204"/>
              </a:rPr>
              <a:t>Once an administrator check the validity of the submission it will be shown on the homepage.</a:t>
            </a:r>
            <a:endParaRPr kumimoji="0" lang="it-IT" sz="2000" i="0" u="none" strike="noStrike" kern="1200" cap="none" spc="0" normalizeH="0" baseline="0" noProof="1">
              <a:ln>
                <a:noFill/>
              </a:ln>
              <a:effectLst/>
              <a:uLnTx/>
              <a:uFillTx/>
              <a:latin typeface="Calibri" panose="020F0502020204030204"/>
              <a:ea typeface="+mn-ea"/>
              <a:cs typeface="+mn-cs"/>
            </a:endParaRPr>
          </a:p>
        </p:txBody>
      </p:sp>
      <p:sp>
        <p:nvSpPr>
          <p:cNvPr id="19" name="Ovale 18">
            <a:extLst>
              <a:ext uri="{FF2B5EF4-FFF2-40B4-BE49-F238E27FC236}">
                <a16:creationId xmlns:a16="http://schemas.microsoft.com/office/drawing/2014/main" id="{63844A47-03CC-4002-9C4A-C60BF93EE060}"/>
              </a:ext>
            </a:extLst>
          </p:cNvPr>
          <p:cNvSpPr/>
          <p:nvPr/>
        </p:nvSpPr>
        <p:spPr>
          <a:xfrm>
            <a:off x="376275" y="2374700"/>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Ovale 19">
            <a:extLst>
              <a:ext uri="{FF2B5EF4-FFF2-40B4-BE49-F238E27FC236}">
                <a16:creationId xmlns:a16="http://schemas.microsoft.com/office/drawing/2014/main" id="{1F327CD7-7345-4182-838E-CB482C11F49D}"/>
              </a:ext>
            </a:extLst>
          </p:cNvPr>
          <p:cNvSpPr/>
          <p:nvPr/>
        </p:nvSpPr>
        <p:spPr>
          <a:xfrm>
            <a:off x="379043" y="2897595"/>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1" name="Ovale 20">
            <a:extLst>
              <a:ext uri="{FF2B5EF4-FFF2-40B4-BE49-F238E27FC236}">
                <a16:creationId xmlns:a16="http://schemas.microsoft.com/office/drawing/2014/main" id="{0F002A0C-DABB-4A5F-8B6E-AE8FBB510E6A}"/>
              </a:ext>
            </a:extLst>
          </p:cNvPr>
          <p:cNvSpPr/>
          <p:nvPr/>
        </p:nvSpPr>
        <p:spPr>
          <a:xfrm>
            <a:off x="378865" y="3420490"/>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566469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nettore diritto 5">
            <a:extLst>
              <a:ext uri="{FF2B5EF4-FFF2-40B4-BE49-F238E27FC236}">
                <a16:creationId xmlns:a16="http://schemas.microsoft.com/office/drawing/2014/main" id="{B1F60BC6-2746-4E32-A952-111FD667344E}"/>
              </a:ext>
            </a:extLst>
          </p:cNvPr>
          <p:cNvCxnSpPr>
            <a:cxnSpLocks/>
            <a:stCxn id="8" idx="0"/>
          </p:cNvCxnSpPr>
          <p:nvPr/>
        </p:nvCxnSpPr>
        <p:spPr>
          <a:xfrm>
            <a:off x="521052" y="806015"/>
            <a:ext cx="0" cy="60479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e 7">
            <a:extLst>
              <a:ext uri="{FF2B5EF4-FFF2-40B4-BE49-F238E27FC236}">
                <a16:creationId xmlns:a16="http://schemas.microsoft.com/office/drawing/2014/main" id="{C567845F-7759-4472-B58B-57CECD34D4C0}"/>
              </a:ext>
            </a:extLst>
          </p:cNvPr>
          <p:cNvSpPr/>
          <p:nvPr/>
        </p:nvSpPr>
        <p:spPr>
          <a:xfrm>
            <a:off x="376454" y="806015"/>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Ovale 10">
            <a:extLst>
              <a:ext uri="{FF2B5EF4-FFF2-40B4-BE49-F238E27FC236}">
                <a16:creationId xmlns:a16="http://schemas.microsoft.com/office/drawing/2014/main" id="{5C3A2018-0DB8-4E0A-86D0-32EB623C3B11}"/>
              </a:ext>
            </a:extLst>
          </p:cNvPr>
          <p:cNvSpPr/>
          <p:nvPr/>
        </p:nvSpPr>
        <p:spPr>
          <a:xfrm>
            <a:off x="376454" y="1328910"/>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Ovale 11">
            <a:extLst>
              <a:ext uri="{FF2B5EF4-FFF2-40B4-BE49-F238E27FC236}">
                <a16:creationId xmlns:a16="http://schemas.microsoft.com/office/drawing/2014/main" id="{2AB4040E-2EEB-41B7-8969-972E8E114238}"/>
              </a:ext>
            </a:extLst>
          </p:cNvPr>
          <p:cNvSpPr/>
          <p:nvPr/>
        </p:nvSpPr>
        <p:spPr>
          <a:xfrm>
            <a:off x="376453" y="1851805"/>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CasellaDiTesto 12">
            <a:extLst>
              <a:ext uri="{FF2B5EF4-FFF2-40B4-BE49-F238E27FC236}">
                <a16:creationId xmlns:a16="http://schemas.microsoft.com/office/drawing/2014/main" id="{68878B62-E729-440E-AC1F-5C75329E4B2F}"/>
              </a:ext>
            </a:extLst>
          </p:cNvPr>
          <p:cNvSpPr txBox="1"/>
          <p:nvPr/>
        </p:nvSpPr>
        <p:spPr>
          <a:xfrm>
            <a:off x="721417" y="120472"/>
            <a:ext cx="2889381" cy="52322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dirty="0" err="1">
                <a:ln>
                  <a:noFill/>
                </a:ln>
                <a:effectLst/>
                <a:uLnTx/>
                <a:uFillTx/>
                <a:latin typeface="Calibri" panose="020F0502020204030204"/>
                <a:ea typeface="+mn-ea"/>
                <a:cs typeface="+mn-cs"/>
              </a:rPr>
              <a:t>Aim</a:t>
            </a:r>
            <a:r>
              <a:rPr kumimoji="0" lang="it-IT" sz="2800" b="1" i="0" u="none" strike="noStrike" kern="1200" cap="none" spc="0" normalizeH="0" baseline="0" noProof="0" dirty="0">
                <a:ln>
                  <a:noFill/>
                </a:ln>
                <a:effectLst/>
                <a:uLnTx/>
                <a:uFillTx/>
                <a:latin typeface="Calibri" panose="020F0502020204030204"/>
                <a:ea typeface="+mn-ea"/>
                <a:cs typeface="+mn-cs"/>
              </a:rPr>
              <a:t> of the project</a:t>
            </a:r>
          </a:p>
        </p:txBody>
      </p:sp>
      <p:sp>
        <p:nvSpPr>
          <p:cNvPr id="16" name="Rettangolo 15">
            <a:extLst>
              <a:ext uri="{FF2B5EF4-FFF2-40B4-BE49-F238E27FC236}">
                <a16:creationId xmlns:a16="http://schemas.microsoft.com/office/drawing/2014/main" id="{2BCD312A-E5F5-4041-B92D-BEF30980A5BA}"/>
              </a:ext>
            </a:extLst>
          </p:cNvPr>
          <p:cNvSpPr/>
          <p:nvPr/>
        </p:nvSpPr>
        <p:spPr>
          <a:xfrm>
            <a:off x="-17373" y="246537"/>
            <a:ext cx="787651" cy="28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CasellaDiTesto 16">
            <a:extLst>
              <a:ext uri="{FF2B5EF4-FFF2-40B4-BE49-F238E27FC236}">
                <a16:creationId xmlns:a16="http://schemas.microsoft.com/office/drawing/2014/main" id="{EE85B8F8-7AA7-4B21-AE5A-C80715495A05}"/>
              </a:ext>
            </a:extLst>
          </p:cNvPr>
          <p:cNvSpPr txBox="1"/>
          <p:nvPr/>
        </p:nvSpPr>
        <p:spPr>
          <a:xfrm>
            <a:off x="981219" y="1243621"/>
            <a:ext cx="9609837" cy="34778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t-IT" sz="2000" i="0" u="none" strike="noStrike" kern="1200" cap="none" spc="0" normalizeH="0" baseline="0" noProof="1">
                <a:ln>
                  <a:noFill/>
                </a:ln>
                <a:effectLst/>
                <a:uLnTx/>
                <a:uFillTx/>
                <a:latin typeface="Calibri" panose="020F0502020204030204"/>
                <a:ea typeface="+mn-ea"/>
                <a:cs typeface="+mn-cs"/>
              </a:rPr>
              <a:t>The goal of the project is the design and the development of the large-scale data management/data processing layer</a:t>
            </a:r>
          </a:p>
          <a:p>
            <a:pPr marL="0" marR="0" lvl="0" indent="0" defTabSz="914400" rtl="0" eaLnBrk="1" fontAlgn="auto" latinLnBrk="0" hangingPunct="1">
              <a:lnSpc>
                <a:spcPct val="100000"/>
              </a:lnSpc>
              <a:spcBef>
                <a:spcPts val="0"/>
              </a:spcBef>
              <a:spcAft>
                <a:spcPts val="0"/>
              </a:spcAft>
              <a:buClrTx/>
              <a:buSzTx/>
              <a:buFontTx/>
              <a:buNone/>
              <a:tabLst/>
              <a:defRPr/>
            </a:pPr>
            <a:endParaRPr lang="it-IT" sz="2000" noProof="1">
              <a:latin typeface="Calibri" panose="020F0502020204030204"/>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1">
                <a:ln>
                  <a:noFill/>
                </a:ln>
                <a:effectLst/>
                <a:uLnTx/>
                <a:uFillTx/>
                <a:latin typeface="Calibri" panose="020F0502020204030204"/>
                <a:ea typeface="+mn-ea"/>
                <a:cs typeface="+mn-cs"/>
              </a:rPr>
              <a:t>Part I</a:t>
            </a: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000" i="0" u="none" strike="noStrike" kern="1200" cap="none" spc="0" normalizeH="0" baseline="0" noProof="1">
                <a:ln>
                  <a:noFill/>
                </a:ln>
                <a:effectLst/>
                <a:uLnTx/>
                <a:uFillTx/>
                <a:latin typeface="Calibri" panose="020F0502020204030204"/>
                <a:ea typeface="+mn-ea"/>
                <a:cs typeface="+mn-cs"/>
              </a:rPr>
              <a:t>Provide</a:t>
            </a:r>
            <a:r>
              <a:rPr lang="it-IT" sz="2000" noProof="1">
                <a:latin typeface="Calibri" panose="020F0502020204030204"/>
              </a:rPr>
              <a:t> application and system requirements (~10 hours)</a:t>
            </a: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000" i="0" u="none" strike="noStrike" kern="1200" cap="none" spc="0" normalizeH="0" baseline="0" noProof="1">
                <a:ln>
                  <a:noFill/>
                </a:ln>
                <a:effectLst/>
                <a:uLnTx/>
                <a:uFillTx/>
                <a:latin typeface="Calibri" panose="020F0502020204030204"/>
                <a:ea typeface="+mn-ea"/>
                <a:cs typeface="+mn-cs"/>
              </a:rPr>
              <a:t>Choice of the reference technology</a:t>
            </a: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it-IT" sz="2000" noProof="1">
              <a:latin typeface="Calibri" panose="020F0502020204030204"/>
            </a:endParaRPr>
          </a:p>
          <a:p>
            <a:pPr marR="0" lvl="0" defTabSz="914400" rtl="0" eaLnBrk="1" fontAlgn="auto" latinLnBrk="0" hangingPunct="1">
              <a:lnSpc>
                <a:spcPct val="100000"/>
              </a:lnSpc>
              <a:spcBef>
                <a:spcPts val="0"/>
              </a:spcBef>
              <a:spcAft>
                <a:spcPts val="0"/>
              </a:spcAft>
              <a:buClrTx/>
              <a:buSzTx/>
              <a:tabLst/>
              <a:defRPr/>
            </a:pPr>
            <a:r>
              <a:rPr kumimoji="0" lang="it-IT" sz="2000" b="1" i="0" u="none" strike="noStrike" kern="1200" cap="none" spc="0" normalizeH="0" baseline="0" noProof="1">
                <a:ln>
                  <a:noFill/>
                </a:ln>
                <a:effectLst/>
                <a:uLnTx/>
                <a:uFillTx/>
                <a:latin typeface="Calibri" panose="020F0502020204030204"/>
                <a:ea typeface="+mn-ea"/>
                <a:cs typeface="+mn-cs"/>
              </a:rPr>
              <a:t>Part II</a:t>
            </a: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2000" noProof="1">
                <a:latin typeface="Calibri" panose="020F0502020204030204"/>
              </a:rPr>
              <a:t>Schema and workload definition (~10 hours)</a:t>
            </a: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000" i="0" u="none" strike="noStrike" kern="1200" cap="none" spc="0" normalizeH="0" baseline="0" noProof="1">
                <a:ln>
                  <a:noFill/>
                </a:ln>
                <a:effectLst/>
                <a:uLnTx/>
                <a:uFillTx/>
                <a:latin typeface="Calibri" panose="020F0502020204030204"/>
                <a:ea typeface="+mn-ea"/>
                <a:cs typeface="+mn-cs"/>
              </a:rPr>
              <a:t>Cluster and dataset creation (~15 hours)</a:t>
            </a: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2000" noProof="1">
                <a:latin typeface="Calibri" panose="020F0502020204030204"/>
              </a:rPr>
              <a:t>Schema and workload implementation (~8 hours)</a:t>
            </a:r>
            <a:endParaRPr kumimoji="0" lang="it-IT" sz="2000" i="0" u="none" strike="noStrike" kern="1200" cap="none" spc="0" normalizeH="0" baseline="0" noProof="1">
              <a:ln>
                <a:noFill/>
              </a:ln>
              <a:effectLst/>
              <a:uLnTx/>
              <a:uFillTx/>
              <a:latin typeface="Calibri" panose="020F0502020204030204"/>
              <a:ea typeface="+mn-ea"/>
              <a:cs typeface="+mn-cs"/>
            </a:endParaRPr>
          </a:p>
        </p:txBody>
      </p:sp>
      <p:sp>
        <p:nvSpPr>
          <p:cNvPr id="19" name="Ovale 18">
            <a:extLst>
              <a:ext uri="{FF2B5EF4-FFF2-40B4-BE49-F238E27FC236}">
                <a16:creationId xmlns:a16="http://schemas.microsoft.com/office/drawing/2014/main" id="{63844A47-03CC-4002-9C4A-C60BF93EE060}"/>
              </a:ext>
            </a:extLst>
          </p:cNvPr>
          <p:cNvSpPr/>
          <p:nvPr/>
        </p:nvSpPr>
        <p:spPr>
          <a:xfrm>
            <a:off x="376275" y="2374700"/>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Ovale 19">
            <a:extLst>
              <a:ext uri="{FF2B5EF4-FFF2-40B4-BE49-F238E27FC236}">
                <a16:creationId xmlns:a16="http://schemas.microsoft.com/office/drawing/2014/main" id="{1F327CD7-7345-4182-838E-CB482C11F49D}"/>
              </a:ext>
            </a:extLst>
          </p:cNvPr>
          <p:cNvSpPr/>
          <p:nvPr/>
        </p:nvSpPr>
        <p:spPr>
          <a:xfrm>
            <a:off x="379043" y="2897595"/>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1" name="Ovale 20">
            <a:extLst>
              <a:ext uri="{FF2B5EF4-FFF2-40B4-BE49-F238E27FC236}">
                <a16:creationId xmlns:a16="http://schemas.microsoft.com/office/drawing/2014/main" id="{0F002A0C-DABB-4A5F-8B6E-AE8FBB510E6A}"/>
              </a:ext>
            </a:extLst>
          </p:cNvPr>
          <p:cNvSpPr/>
          <p:nvPr/>
        </p:nvSpPr>
        <p:spPr>
          <a:xfrm>
            <a:off x="378865" y="3420490"/>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386651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nettore diritto 5">
            <a:extLst>
              <a:ext uri="{FF2B5EF4-FFF2-40B4-BE49-F238E27FC236}">
                <a16:creationId xmlns:a16="http://schemas.microsoft.com/office/drawing/2014/main" id="{B1F60BC6-2746-4E32-A952-111FD667344E}"/>
              </a:ext>
            </a:extLst>
          </p:cNvPr>
          <p:cNvCxnSpPr>
            <a:cxnSpLocks/>
            <a:stCxn id="8" idx="0"/>
          </p:cNvCxnSpPr>
          <p:nvPr/>
        </p:nvCxnSpPr>
        <p:spPr>
          <a:xfrm>
            <a:off x="521052" y="806015"/>
            <a:ext cx="0" cy="60479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e 7">
            <a:extLst>
              <a:ext uri="{FF2B5EF4-FFF2-40B4-BE49-F238E27FC236}">
                <a16:creationId xmlns:a16="http://schemas.microsoft.com/office/drawing/2014/main" id="{C567845F-7759-4472-B58B-57CECD34D4C0}"/>
              </a:ext>
            </a:extLst>
          </p:cNvPr>
          <p:cNvSpPr/>
          <p:nvPr/>
        </p:nvSpPr>
        <p:spPr>
          <a:xfrm>
            <a:off x="376454" y="806015"/>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Ovale 10">
            <a:extLst>
              <a:ext uri="{FF2B5EF4-FFF2-40B4-BE49-F238E27FC236}">
                <a16:creationId xmlns:a16="http://schemas.microsoft.com/office/drawing/2014/main" id="{5C3A2018-0DB8-4E0A-86D0-32EB623C3B11}"/>
              </a:ext>
            </a:extLst>
          </p:cNvPr>
          <p:cNvSpPr/>
          <p:nvPr/>
        </p:nvSpPr>
        <p:spPr>
          <a:xfrm>
            <a:off x="376454" y="1328910"/>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Ovale 11">
            <a:extLst>
              <a:ext uri="{FF2B5EF4-FFF2-40B4-BE49-F238E27FC236}">
                <a16:creationId xmlns:a16="http://schemas.microsoft.com/office/drawing/2014/main" id="{2AB4040E-2EEB-41B7-8969-972E8E114238}"/>
              </a:ext>
            </a:extLst>
          </p:cNvPr>
          <p:cNvSpPr/>
          <p:nvPr/>
        </p:nvSpPr>
        <p:spPr>
          <a:xfrm>
            <a:off x="376453" y="1851805"/>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CasellaDiTesto 12">
            <a:extLst>
              <a:ext uri="{FF2B5EF4-FFF2-40B4-BE49-F238E27FC236}">
                <a16:creationId xmlns:a16="http://schemas.microsoft.com/office/drawing/2014/main" id="{68878B62-E729-440E-AC1F-5C75329E4B2F}"/>
              </a:ext>
            </a:extLst>
          </p:cNvPr>
          <p:cNvSpPr txBox="1"/>
          <p:nvPr/>
        </p:nvSpPr>
        <p:spPr>
          <a:xfrm>
            <a:off x="721417" y="120472"/>
            <a:ext cx="5105885" cy="52322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dirty="0">
                <a:ln>
                  <a:noFill/>
                </a:ln>
                <a:effectLst/>
                <a:uLnTx/>
                <a:uFillTx/>
                <a:latin typeface="Calibri" panose="020F0502020204030204"/>
                <a:ea typeface="+mn-ea"/>
                <a:cs typeface="+mn-cs"/>
              </a:rPr>
              <a:t>Reference technology: Cassandra</a:t>
            </a:r>
          </a:p>
        </p:txBody>
      </p:sp>
      <p:sp>
        <p:nvSpPr>
          <p:cNvPr id="16" name="Rettangolo 15">
            <a:extLst>
              <a:ext uri="{FF2B5EF4-FFF2-40B4-BE49-F238E27FC236}">
                <a16:creationId xmlns:a16="http://schemas.microsoft.com/office/drawing/2014/main" id="{2BCD312A-E5F5-4041-B92D-BEF30980A5BA}"/>
              </a:ext>
            </a:extLst>
          </p:cNvPr>
          <p:cNvSpPr/>
          <p:nvPr/>
        </p:nvSpPr>
        <p:spPr>
          <a:xfrm>
            <a:off x="-17373" y="246537"/>
            <a:ext cx="787651" cy="28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CasellaDiTesto 16">
            <a:extLst>
              <a:ext uri="{FF2B5EF4-FFF2-40B4-BE49-F238E27FC236}">
                <a16:creationId xmlns:a16="http://schemas.microsoft.com/office/drawing/2014/main" id="{EE85B8F8-7AA7-4B21-AE5A-C80715495A05}"/>
              </a:ext>
            </a:extLst>
          </p:cNvPr>
          <p:cNvSpPr txBox="1"/>
          <p:nvPr/>
        </p:nvSpPr>
        <p:spPr>
          <a:xfrm>
            <a:off x="981219" y="1243621"/>
            <a:ext cx="8118387" cy="286232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1">
                <a:ln>
                  <a:noFill/>
                </a:ln>
                <a:effectLst/>
                <a:uLnTx/>
                <a:uFillTx/>
                <a:latin typeface="Calibri" panose="020F0502020204030204"/>
                <a:ea typeface="+mn-ea"/>
                <a:cs typeface="+mn-cs"/>
              </a:rPr>
              <a:t>Reasons</a:t>
            </a: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2000" noProof="1">
                <a:latin typeface="Calibri" panose="020F0502020204030204"/>
              </a:rPr>
              <a:t>The workload is based on a mixed write and read operations. For this reason we decided to rely on Cassandra for data storage and management since it provides very good performance on both of the operations stated above.</a:t>
            </a: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it-IT" sz="2000" noProof="1">
              <a:latin typeface="Calibri" panose="020F0502020204030204"/>
            </a:endParaRP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2000" noProof="1">
                <a:latin typeface="Calibri" panose="020F0502020204030204"/>
              </a:rPr>
              <a:t>It provides an high availability and fault tolerance</a:t>
            </a:r>
          </a:p>
          <a:p>
            <a:pPr marR="0" lvl="0" defTabSz="914400" rtl="0" eaLnBrk="1" fontAlgn="auto" latinLnBrk="0" hangingPunct="1">
              <a:lnSpc>
                <a:spcPct val="100000"/>
              </a:lnSpc>
              <a:spcBef>
                <a:spcPts val="0"/>
              </a:spcBef>
              <a:spcAft>
                <a:spcPts val="0"/>
              </a:spcAft>
              <a:buClrTx/>
              <a:buSzTx/>
              <a:tabLst/>
              <a:defRPr/>
            </a:pPr>
            <a:endParaRPr lang="it-IT" sz="2000" noProof="1">
              <a:latin typeface="Calibri" panose="020F0502020204030204"/>
            </a:endParaRP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2000" noProof="1">
                <a:latin typeface="Calibri" panose="020F0502020204030204"/>
              </a:rPr>
              <a:t>CQL</a:t>
            </a:r>
          </a:p>
        </p:txBody>
      </p:sp>
      <p:sp>
        <p:nvSpPr>
          <p:cNvPr id="19" name="Ovale 18">
            <a:extLst>
              <a:ext uri="{FF2B5EF4-FFF2-40B4-BE49-F238E27FC236}">
                <a16:creationId xmlns:a16="http://schemas.microsoft.com/office/drawing/2014/main" id="{63844A47-03CC-4002-9C4A-C60BF93EE060}"/>
              </a:ext>
            </a:extLst>
          </p:cNvPr>
          <p:cNvSpPr/>
          <p:nvPr/>
        </p:nvSpPr>
        <p:spPr>
          <a:xfrm>
            <a:off x="376275" y="2374700"/>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Ovale 19">
            <a:extLst>
              <a:ext uri="{FF2B5EF4-FFF2-40B4-BE49-F238E27FC236}">
                <a16:creationId xmlns:a16="http://schemas.microsoft.com/office/drawing/2014/main" id="{1F327CD7-7345-4182-838E-CB482C11F49D}"/>
              </a:ext>
            </a:extLst>
          </p:cNvPr>
          <p:cNvSpPr/>
          <p:nvPr/>
        </p:nvSpPr>
        <p:spPr>
          <a:xfrm>
            <a:off x="379043" y="2897595"/>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1" name="Ovale 20">
            <a:extLst>
              <a:ext uri="{FF2B5EF4-FFF2-40B4-BE49-F238E27FC236}">
                <a16:creationId xmlns:a16="http://schemas.microsoft.com/office/drawing/2014/main" id="{0F002A0C-DABB-4A5F-8B6E-AE8FBB510E6A}"/>
              </a:ext>
            </a:extLst>
          </p:cNvPr>
          <p:cNvSpPr/>
          <p:nvPr/>
        </p:nvSpPr>
        <p:spPr>
          <a:xfrm>
            <a:off x="378865" y="3420490"/>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026" name="Picture 2" descr="File:Cassandra logo.svg">
            <a:extLst>
              <a:ext uri="{FF2B5EF4-FFF2-40B4-BE49-F238E27FC236}">
                <a16:creationId xmlns:a16="http://schemas.microsoft.com/office/drawing/2014/main" id="{F18FB88C-B7AF-4308-9F0D-C9CFC8C2E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6078" y="265324"/>
            <a:ext cx="2044870" cy="137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870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nettore diritto 5">
            <a:extLst>
              <a:ext uri="{FF2B5EF4-FFF2-40B4-BE49-F238E27FC236}">
                <a16:creationId xmlns:a16="http://schemas.microsoft.com/office/drawing/2014/main" id="{B1F60BC6-2746-4E32-A952-111FD667344E}"/>
              </a:ext>
            </a:extLst>
          </p:cNvPr>
          <p:cNvCxnSpPr>
            <a:cxnSpLocks/>
            <a:stCxn id="8" idx="0"/>
          </p:cNvCxnSpPr>
          <p:nvPr/>
        </p:nvCxnSpPr>
        <p:spPr>
          <a:xfrm>
            <a:off x="521052" y="806015"/>
            <a:ext cx="0" cy="60479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e 7">
            <a:extLst>
              <a:ext uri="{FF2B5EF4-FFF2-40B4-BE49-F238E27FC236}">
                <a16:creationId xmlns:a16="http://schemas.microsoft.com/office/drawing/2014/main" id="{C567845F-7759-4472-B58B-57CECD34D4C0}"/>
              </a:ext>
            </a:extLst>
          </p:cNvPr>
          <p:cNvSpPr/>
          <p:nvPr/>
        </p:nvSpPr>
        <p:spPr>
          <a:xfrm>
            <a:off x="376454" y="806015"/>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Ovale 10">
            <a:extLst>
              <a:ext uri="{FF2B5EF4-FFF2-40B4-BE49-F238E27FC236}">
                <a16:creationId xmlns:a16="http://schemas.microsoft.com/office/drawing/2014/main" id="{5C3A2018-0DB8-4E0A-86D0-32EB623C3B11}"/>
              </a:ext>
            </a:extLst>
          </p:cNvPr>
          <p:cNvSpPr/>
          <p:nvPr/>
        </p:nvSpPr>
        <p:spPr>
          <a:xfrm>
            <a:off x="376454" y="1328910"/>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Ovale 11">
            <a:extLst>
              <a:ext uri="{FF2B5EF4-FFF2-40B4-BE49-F238E27FC236}">
                <a16:creationId xmlns:a16="http://schemas.microsoft.com/office/drawing/2014/main" id="{2AB4040E-2EEB-41B7-8969-972E8E114238}"/>
              </a:ext>
            </a:extLst>
          </p:cNvPr>
          <p:cNvSpPr/>
          <p:nvPr/>
        </p:nvSpPr>
        <p:spPr>
          <a:xfrm>
            <a:off x="376453" y="1851805"/>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CasellaDiTesto 12">
            <a:extLst>
              <a:ext uri="{FF2B5EF4-FFF2-40B4-BE49-F238E27FC236}">
                <a16:creationId xmlns:a16="http://schemas.microsoft.com/office/drawing/2014/main" id="{68878B62-E729-440E-AC1F-5C75329E4B2F}"/>
              </a:ext>
            </a:extLst>
          </p:cNvPr>
          <p:cNvSpPr txBox="1"/>
          <p:nvPr/>
        </p:nvSpPr>
        <p:spPr>
          <a:xfrm>
            <a:off x="721417" y="120472"/>
            <a:ext cx="3084691" cy="52322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dirty="0" err="1">
                <a:ln>
                  <a:noFill/>
                </a:ln>
                <a:effectLst/>
                <a:uLnTx/>
                <a:uFillTx/>
                <a:latin typeface="Calibri" panose="020F0502020204030204"/>
                <a:ea typeface="+mn-ea"/>
                <a:cs typeface="+mn-cs"/>
              </a:rPr>
              <a:t>Conceptual</a:t>
            </a:r>
            <a:r>
              <a:rPr kumimoji="0" lang="it-IT" sz="2800" b="1" i="0" u="none" strike="noStrike" kern="1200" cap="none" spc="0" normalizeH="0" baseline="0" noProof="0" dirty="0">
                <a:ln>
                  <a:noFill/>
                </a:ln>
                <a:effectLst/>
                <a:uLnTx/>
                <a:uFillTx/>
                <a:latin typeface="Calibri" panose="020F0502020204030204"/>
                <a:ea typeface="+mn-ea"/>
                <a:cs typeface="+mn-cs"/>
              </a:rPr>
              <a:t> schema</a:t>
            </a:r>
          </a:p>
        </p:txBody>
      </p:sp>
      <p:sp>
        <p:nvSpPr>
          <p:cNvPr id="16" name="Rettangolo 15">
            <a:extLst>
              <a:ext uri="{FF2B5EF4-FFF2-40B4-BE49-F238E27FC236}">
                <a16:creationId xmlns:a16="http://schemas.microsoft.com/office/drawing/2014/main" id="{2BCD312A-E5F5-4041-B92D-BEF30980A5BA}"/>
              </a:ext>
            </a:extLst>
          </p:cNvPr>
          <p:cNvSpPr/>
          <p:nvPr/>
        </p:nvSpPr>
        <p:spPr>
          <a:xfrm>
            <a:off x="-17373" y="246537"/>
            <a:ext cx="787651" cy="28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9" name="Ovale 18">
            <a:extLst>
              <a:ext uri="{FF2B5EF4-FFF2-40B4-BE49-F238E27FC236}">
                <a16:creationId xmlns:a16="http://schemas.microsoft.com/office/drawing/2014/main" id="{63844A47-03CC-4002-9C4A-C60BF93EE060}"/>
              </a:ext>
            </a:extLst>
          </p:cNvPr>
          <p:cNvSpPr/>
          <p:nvPr/>
        </p:nvSpPr>
        <p:spPr>
          <a:xfrm>
            <a:off x="376275" y="2374700"/>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Ovale 19">
            <a:extLst>
              <a:ext uri="{FF2B5EF4-FFF2-40B4-BE49-F238E27FC236}">
                <a16:creationId xmlns:a16="http://schemas.microsoft.com/office/drawing/2014/main" id="{1F327CD7-7345-4182-838E-CB482C11F49D}"/>
              </a:ext>
            </a:extLst>
          </p:cNvPr>
          <p:cNvSpPr/>
          <p:nvPr/>
        </p:nvSpPr>
        <p:spPr>
          <a:xfrm>
            <a:off x="379043" y="2897595"/>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1" name="Ovale 20">
            <a:extLst>
              <a:ext uri="{FF2B5EF4-FFF2-40B4-BE49-F238E27FC236}">
                <a16:creationId xmlns:a16="http://schemas.microsoft.com/office/drawing/2014/main" id="{0F002A0C-DABB-4A5F-8B6E-AE8FBB510E6A}"/>
              </a:ext>
            </a:extLst>
          </p:cNvPr>
          <p:cNvSpPr/>
          <p:nvPr/>
        </p:nvSpPr>
        <p:spPr>
          <a:xfrm>
            <a:off x="378865" y="3420490"/>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 name="Immagine 2">
            <a:extLst>
              <a:ext uri="{FF2B5EF4-FFF2-40B4-BE49-F238E27FC236}">
                <a16:creationId xmlns:a16="http://schemas.microsoft.com/office/drawing/2014/main" id="{477F49B3-FA00-4CC3-8F61-184263126E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195" y="909568"/>
            <a:ext cx="7167609" cy="5021844"/>
          </a:xfrm>
          <a:prstGeom prst="rect">
            <a:avLst/>
          </a:prstGeom>
        </p:spPr>
      </p:pic>
    </p:spTree>
    <p:extLst>
      <p:ext uri="{BB962C8B-B14F-4D97-AF65-F5344CB8AC3E}">
        <p14:creationId xmlns:p14="http://schemas.microsoft.com/office/powerpoint/2010/main" val="2796717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nettore diritto 5">
            <a:extLst>
              <a:ext uri="{FF2B5EF4-FFF2-40B4-BE49-F238E27FC236}">
                <a16:creationId xmlns:a16="http://schemas.microsoft.com/office/drawing/2014/main" id="{B1F60BC6-2746-4E32-A952-111FD667344E}"/>
              </a:ext>
            </a:extLst>
          </p:cNvPr>
          <p:cNvCxnSpPr>
            <a:cxnSpLocks/>
            <a:stCxn id="8" idx="0"/>
          </p:cNvCxnSpPr>
          <p:nvPr/>
        </p:nvCxnSpPr>
        <p:spPr>
          <a:xfrm>
            <a:off x="521052" y="806015"/>
            <a:ext cx="0" cy="60479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e 7">
            <a:extLst>
              <a:ext uri="{FF2B5EF4-FFF2-40B4-BE49-F238E27FC236}">
                <a16:creationId xmlns:a16="http://schemas.microsoft.com/office/drawing/2014/main" id="{C567845F-7759-4472-B58B-57CECD34D4C0}"/>
              </a:ext>
            </a:extLst>
          </p:cNvPr>
          <p:cNvSpPr/>
          <p:nvPr/>
        </p:nvSpPr>
        <p:spPr>
          <a:xfrm>
            <a:off x="376454" y="806015"/>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Ovale 10">
            <a:extLst>
              <a:ext uri="{FF2B5EF4-FFF2-40B4-BE49-F238E27FC236}">
                <a16:creationId xmlns:a16="http://schemas.microsoft.com/office/drawing/2014/main" id="{5C3A2018-0DB8-4E0A-86D0-32EB623C3B11}"/>
              </a:ext>
            </a:extLst>
          </p:cNvPr>
          <p:cNvSpPr/>
          <p:nvPr/>
        </p:nvSpPr>
        <p:spPr>
          <a:xfrm>
            <a:off x="376454" y="1328910"/>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Ovale 11">
            <a:extLst>
              <a:ext uri="{FF2B5EF4-FFF2-40B4-BE49-F238E27FC236}">
                <a16:creationId xmlns:a16="http://schemas.microsoft.com/office/drawing/2014/main" id="{2AB4040E-2EEB-41B7-8969-972E8E114238}"/>
              </a:ext>
            </a:extLst>
          </p:cNvPr>
          <p:cNvSpPr/>
          <p:nvPr/>
        </p:nvSpPr>
        <p:spPr>
          <a:xfrm>
            <a:off x="376453" y="1851805"/>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CasellaDiTesto 12">
            <a:extLst>
              <a:ext uri="{FF2B5EF4-FFF2-40B4-BE49-F238E27FC236}">
                <a16:creationId xmlns:a16="http://schemas.microsoft.com/office/drawing/2014/main" id="{68878B62-E729-440E-AC1F-5C75329E4B2F}"/>
              </a:ext>
            </a:extLst>
          </p:cNvPr>
          <p:cNvSpPr txBox="1"/>
          <p:nvPr/>
        </p:nvSpPr>
        <p:spPr>
          <a:xfrm>
            <a:off x="721417" y="120472"/>
            <a:ext cx="2420343" cy="52322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dirty="0" err="1">
                <a:ln>
                  <a:noFill/>
                </a:ln>
                <a:effectLst/>
                <a:uLnTx/>
                <a:uFillTx/>
                <a:latin typeface="Calibri" panose="020F0502020204030204"/>
                <a:ea typeface="+mn-ea"/>
                <a:cs typeface="+mn-cs"/>
              </a:rPr>
              <a:t>Logical</a:t>
            </a:r>
            <a:r>
              <a:rPr kumimoji="0" lang="it-IT" sz="2800" b="1" i="0" u="none" strike="noStrike" kern="1200" cap="none" spc="0" normalizeH="0" baseline="0" noProof="0" dirty="0">
                <a:ln>
                  <a:noFill/>
                </a:ln>
                <a:effectLst/>
                <a:uLnTx/>
                <a:uFillTx/>
                <a:latin typeface="Calibri" panose="020F0502020204030204"/>
                <a:ea typeface="+mn-ea"/>
                <a:cs typeface="+mn-cs"/>
              </a:rPr>
              <a:t> schema</a:t>
            </a:r>
          </a:p>
        </p:txBody>
      </p:sp>
      <p:sp>
        <p:nvSpPr>
          <p:cNvPr id="16" name="Rettangolo 15">
            <a:extLst>
              <a:ext uri="{FF2B5EF4-FFF2-40B4-BE49-F238E27FC236}">
                <a16:creationId xmlns:a16="http://schemas.microsoft.com/office/drawing/2014/main" id="{2BCD312A-E5F5-4041-B92D-BEF30980A5BA}"/>
              </a:ext>
            </a:extLst>
          </p:cNvPr>
          <p:cNvSpPr/>
          <p:nvPr/>
        </p:nvSpPr>
        <p:spPr>
          <a:xfrm>
            <a:off x="-17373" y="246537"/>
            <a:ext cx="787651" cy="28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9" name="Ovale 18">
            <a:extLst>
              <a:ext uri="{FF2B5EF4-FFF2-40B4-BE49-F238E27FC236}">
                <a16:creationId xmlns:a16="http://schemas.microsoft.com/office/drawing/2014/main" id="{63844A47-03CC-4002-9C4A-C60BF93EE060}"/>
              </a:ext>
            </a:extLst>
          </p:cNvPr>
          <p:cNvSpPr/>
          <p:nvPr/>
        </p:nvSpPr>
        <p:spPr>
          <a:xfrm>
            <a:off x="376275" y="2374700"/>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Ovale 19">
            <a:extLst>
              <a:ext uri="{FF2B5EF4-FFF2-40B4-BE49-F238E27FC236}">
                <a16:creationId xmlns:a16="http://schemas.microsoft.com/office/drawing/2014/main" id="{1F327CD7-7345-4182-838E-CB482C11F49D}"/>
              </a:ext>
            </a:extLst>
          </p:cNvPr>
          <p:cNvSpPr/>
          <p:nvPr/>
        </p:nvSpPr>
        <p:spPr>
          <a:xfrm>
            <a:off x="379043" y="2897595"/>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1" name="Ovale 20">
            <a:extLst>
              <a:ext uri="{FF2B5EF4-FFF2-40B4-BE49-F238E27FC236}">
                <a16:creationId xmlns:a16="http://schemas.microsoft.com/office/drawing/2014/main" id="{0F002A0C-DABB-4A5F-8B6E-AE8FBB510E6A}"/>
              </a:ext>
            </a:extLst>
          </p:cNvPr>
          <p:cNvSpPr/>
          <p:nvPr/>
        </p:nvSpPr>
        <p:spPr>
          <a:xfrm>
            <a:off x="378865" y="3420490"/>
            <a:ext cx="289195" cy="289195"/>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5" name="Immagine 4">
            <a:extLst>
              <a:ext uri="{FF2B5EF4-FFF2-40B4-BE49-F238E27FC236}">
                <a16:creationId xmlns:a16="http://schemas.microsoft.com/office/drawing/2014/main" id="{F190C8D0-75BE-491F-B52B-BD3668DECC43}"/>
              </a:ext>
            </a:extLst>
          </p:cNvPr>
          <p:cNvPicPr>
            <a:picLocks noChangeAspect="1"/>
          </p:cNvPicPr>
          <p:nvPr/>
        </p:nvPicPr>
        <p:blipFill>
          <a:blip r:embed="rId2"/>
          <a:stretch>
            <a:fillRect/>
          </a:stretch>
        </p:blipFill>
        <p:spPr>
          <a:xfrm>
            <a:off x="1459903" y="921452"/>
            <a:ext cx="9272193" cy="5816076"/>
          </a:xfrm>
          <a:prstGeom prst="rect">
            <a:avLst/>
          </a:prstGeom>
        </p:spPr>
      </p:pic>
    </p:spTree>
    <p:extLst>
      <p:ext uri="{BB962C8B-B14F-4D97-AF65-F5344CB8AC3E}">
        <p14:creationId xmlns:p14="http://schemas.microsoft.com/office/powerpoint/2010/main" val="3292880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nettore diritto 5">
            <a:extLst>
              <a:ext uri="{FF2B5EF4-FFF2-40B4-BE49-F238E27FC236}">
                <a16:creationId xmlns:a16="http://schemas.microsoft.com/office/drawing/2014/main" id="{B1F60BC6-2746-4E32-A952-111FD667344E}"/>
              </a:ext>
            </a:extLst>
          </p:cNvPr>
          <p:cNvCxnSpPr>
            <a:cxnSpLocks/>
            <a:stCxn id="8" idx="0"/>
          </p:cNvCxnSpPr>
          <p:nvPr/>
        </p:nvCxnSpPr>
        <p:spPr>
          <a:xfrm>
            <a:off x="521052" y="806015"/>
            <a:ext cx="0" cy="60479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e 7">
            <a:extLst>
              <a:ext uri="{FF2B5EF4-FFF2-40B4-BE49-F238E27FC236}">
                <a16:creationId xmlns:a16="http://schemas.microsoft.com/office/drawing/2014/main" id="{C567845F-7759-4472-B58B-57CECD34D4C0}"/>
              </a:ext>
            </a:extLst>
          </p:cNvPr>
          <p:cNvSpPr/>
          <p:nvPr/>
        </p:nvSpPr>
        <p:spPr>
          <a:xfrm>
            <a:off x="376454" y="806015"/>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Ovale 10">
            <a:extLst>
              <a:ext uri="{FF2B5EF4-FFF2-40B4-BE49-F238E27FC236}">
                <a16:creationId xmlns:a16="http://schemas.microsoft.com/office/drawing/2014/main" id="{5C3A2018-0DB8-4E0A-86D0-32EB623C3B11}"/>
              </a:ext>
            </a:extLst>
          </p:cNvPr>
          <p:cNvSpPr/>
          <p:nvPr/>
        </p:nvSpPr>
        <p:spPr>
          <a:xfrm>
            <a:off x="376454" y="1328910"/>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Ovale 11">
            <a:extLst>
              <a:ext uri="{FF2B5EF4-FFF2-40B4-BE49-F238E27FC236}">
                <a16:creationId xmlns:a16="http://schemas.microsoft.com/office/drawing/2014/main" id="{2AB4040E-2EEB-41B7-8969-972E8E114238}"/>
              </a:ext>
            </a:extLst>
          </p:cNvPr>
          <p:cNvSpPr/>
          <p:nvPr/>
        </p:nvSpPr>
        <p:spPr>
          <a:xfrm>
            <a:off x="376453" y="1851805"/>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CasellaDiTesto 12">
            <a:extLst>
              <a:ext uri="{FF2B5EF4-FFF2-40B4-BE49-F238E27FC236}">
                <a16:creationId xmlns:a16="http://schemas.microsoft.com/office/drawing/2014/main" id="{68878B62-E729-440E-AC1F-5C75329E4B2F}"/>
              </a:ext>
            </a:extLst>
          </p:cNvPr>
          <p:cNvSpPr txBox="1"/>
          <p:nvPr/>
        </p:nvSpPr>
        <p:spPr>
          <a:xfrm>
            <a:off x="721417" y="120472"/>
            <a:ext cx="4913076" cy="52322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it-IT" sz="2800" b="1" dirty="0" err="1">
                <a:latin typeface="Calibri" panose="020F0502020204030204"/>
              </a:rPr>
              <a:t>Workload</a:t>
            </a:r>
            <a:r>
              <a:rPr lang="it-IT" sz="2800" b="1" dirty="0">
                <a:latin typeface="Calibri" panose="020F0502020204030204"/>
              </a:rPr>
              <a:t> operations: </a:t>
            </a:r>
            <a:r>
              <a:rPr lang="it-IT" sz="2800" b="1" dirty="0" err="1">
                <a:latin typeface="Calibri" panose="020F0502020204030204"/>
              </a:rPr>
              <a:t>Examples</a:t>
            </a:r>
            <a:endParaRPr kumimoji="0" lang="it-IT" sz="2800" b="1" i="0" u="none" strike="noStrike" kern="1200" cap="none" spc="0" normalizeH="0" baseline="0" noProof="0" dirty="0">
              <a:ln>
                <a:noFill/>
              </a:ln>
              <a:effectLst/>
              <a:uLnTx/>
              <a:uFillTx/>
              <a:latin typeface="Calibri" panose="020F0502020204030204"/>
              <a:ea typeface="+mn-ea"/>
              <a:cs typeface="+mn-cs"/>
            </a:endParaRPr>
          </a:p>
        </p:txBody>
      </p:sp>
      <p:sp>
        <p:nvSpPr>
          <p:cNvPr id="16" name="Rettangolo 15">
            <a:extLst>
              <a:ext uri="{FF2B5EF4-FFF2-40B4-BE49-F238E27FC236}">
                <a16:creationId xmlns:a16="http://schemas.microsoft.com/office/drawing/2014/main" id="{2BCD312A-E5F5-4041-B92D-BEF30980A5BA}"/>
              </a:ext>
            </a:extLst>
          </p:cNvPr>
          <p:cNvSpPr/>
          <p:nvPr/>
        </p:nvSpPr>
        <p:spPr>
          <a:xfrm>
            <a:off x="-17373" y="246537"/>
            <a:ext cx="787651" cy="289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CasellaDiTesto 16">
            <a:extLst>
              <a:ext uri="{FF2B5EF4-FFF2-40B4-BE49-F238E27FC236}">
                <a16:creationId xmlns:a16="http://schemas.microsoft.com/office/drawing/2014/main" id="{EE85B8F8-7AA7-4B21-AE5A-C80715495A05}"/>
              </a:ext>
            </a:extLst>
          </p:cNvPr>
          <p:cNvSpPr txBox="1"/>
          <p:nvPr/>
        </p:nvSpPr>
        <p:spPr>
          <a:xfrm>
            <a:off x="981219" y="1243621"/>
            <a:ext cx="8118387" cy="101566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1">
                <a:ln>
                  <a:noFill/>
                </a:ln>
                <a:effectLst/>
                <a:uLnTx/>
                <a:uFillTx/>
                <a:latin typeface="Calibri" panose="020F0502020204030204"/>
                <a:ea typeface="+mn-ea"/>
                <a:cs typeface="+mn-cs"/>
              </a:rPr>
              <a:t>Creation of a new user’s account</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it-IT" sz="2000" b="1" i="0" u="none" strike="noStrike" kern="1200" cap="none" spc="0" normalizeH="0" baseline="0" noProof="1">
              <a:ln>
                <a:noFill/>
              </a:ln>
              <a:effectLst/>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it-IT" sz="2000" b="1" i="0" u="none" strike="noStrike" kern="1200" cap="none" spc="0" normalizeH="0" baseline="0" noProof="1">
              <a:ln>
                <a:noFill/>
              </a:ln>
              <a:effectLst/>
              <a:uLnTx/>
              <a:uFillTx/>
              <a:latin typeface="Calibri" panose="020F0502020204030204"/>
              <a:ea typeface="+mn-ea"/>
              <a:cs typeface="+mn-cs"/>
            </a:endParaRPr>
          </a:p>
        </p:txBody>
      </p:sp>
      <p:sp>
        <p:nvSpPr>
          <p:cNvPr id="19" name="Ovale 18">
            <a:extLst>
              <a:ext uri="{FF2B5EF4-FFF2-40B4-BE49-F238E27FC236}">
                <a16:creationId xmlns:a16="http://schemas.microsoft.com/office/drawing/2014/main" id="{63844A47-03CC-4002-9C4A-C60BF93EE060}"/>
              </a:ext>
            </a:extLst>
          </p:cNvPr>
          <p:cNvSpPr/>
          <p:nvPr/>
        </p:nvSpPr>
        <p:spPr>
          <a:xfrm>
            <a:off x="376275" y="2374700"/>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Ovale 19">
            <a:extLst>
              <a:ext uri="{FF2B5EF4-FFF2-40B4-BE49-F238E27FC236}">
                <a16:creationId xmlns:a16="http://schemas.microsoft.com/office/drawing/2014/main" id="{1F327CD7-7345-4182-838E-CB482C11F49D}"/>
              </a:ext>
            </a:extLst>
          </p:cNvPr>
          <p:cNvSpPr/>
          <p:nvPr/>
        </p:nvSpPr>
        <p:spPr>
          <a:xfrm>
            <a:off x="379043" y="2897595"/>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1" name="Ovale 20">
            <a:extLst>
              <a:ext uri="{FF2B5EF4-FFF2-40B4-BE49-F238E27FC236}">
                <a16:creationId xmlns:a16="http://schemas.microsoft.com/office/drawing/2014/main" id="{0F002A0C-DABB-4A5F-8B6E-AE8FBB510E6A}"/>
              </a:ext>
            </a:extLst>
          </p:cNvPr>
          <p:cNvSpPr/>
          <p:nvPr/>
        </p:nvSpPr>
        <p:spPr>
          <a:xfrm>
            <a:off x="378865" y="3420490"/>
            <a:ext cx="289195" cy="289195"/>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 name="Immagine 1">
            <a:extLst>
              <a:ext uri="{FF2B5EF4-FFF2-40B4-BE49-F238E27FC236}">
                <a16:creationId xmlns:a16="http://schemas.microsoft.com/office/drawing/2014/main" id="{6B9110B2-82F6-4E98-A581-9FBC99B68967}"/>
              </a:ext>
            </a:extLst>
          </p:cNvPr>
          <p:cNvPicPr>
            <a:picLocks noChangeAspect="1"/>
          </p:cNvPicPr>
          <p:nvPr/>
        </p:nvPicPr>
        <p:blipFill>
          <a:blip r:embed="rId2"/>
          <a:stretch>
            <a:fillRect/>
          </a:stretch>
        </p:blipFill>
        <p:spPr>
          <a:xfrm>
            <a:off x="981219" y="1595301"/>
            <a:ext cx="9191625" cy="485775"/>
          </a:xfrm>
          <a:prstGeom prst="rect">
            <a:avLst/>
          </a:prstGeom>
        </p:spPr>
      </p:pic>
      <p:sp>
        <p:nvSpPr>
          <p:cNvPr id="14" name="CasellaDiTesto 13">
            <a:extLst>
              <a:ext uri="{FF2B5EF4-FFF2-40B4-BE49-F238E27FC236}">
                <a16:creationId xmlns:a16="http://schemas.microsoft.com/office/drawing/2014/main" id="{E7BD0AD1-EB8D-4FE3-91AE-5113EDAFD70A}"/>
              </a:ext>
            </a:extLst>
          </p:cNvPr>
          <p:cNvSpPr txBox="1"/>
          <p:nvPr/>
        </p:nvSpPr>
        <p:spPr>
          <a:xfrm>
            <a:off x="981219" y="3511791"/>
            <a:ext cx="8118387" cy="101566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1">
                <a:ln>
                  <a:noFill/>
                </a:ln>
                <a:effectLst/>
                <a:uLnTx/>
                <a:uFillTx/>
                <a:latin typeface="Calibri" panose="020F0502020204030204"/>
                <a:ea typeface="+mn-ea"/>
                <a:cs typeface="+mn-cs"/>
              </a:rPr>
              <a:t>Select street arts sent by a specific user in a specific range date</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it-IT" sz="2000" b="1" i="0" u="none" strike="noStrike" kern="1200" cap="none" spc="0" normalizeH="0" baseline="0" noProof="1">
              <a:ln>
                <a:noFill/>
              </a:ln>
              <a:effectLst/>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it-IT" sz="2000" b="1" i="0" u="none" strike="noStrike" kern="1200" cap="none" spc="0" normalizeH="0" baseline="0" noProof="1">
              <a:ln>
                <a:noFill/>
              </a:ln>
              <a:effectLst/>
              <a:uLnTx/>
              <a:uFillTx/>
              <a:latin typeface="Calibri" panose="020F0502020204030204"/>
              <a:ea typeface="+mn-ea"/>
              <a:cs typeface="+mn-cs"/>
            </a:endParaRPr>
          </a:p>
        </p:txBody>
      </p:sp>
      <p:pic>
        <p:nvPicPr>
          <p:cNvPr id="3" name="Immagine 2">
            <a:extLst>
              <a:ext uri="{FF2B5EF4-FFF2-40B4-BE49-F238E27FC236}">
                <a16:creationId xmlns:a16="http://schemas.microsoft.com/office/drawing/2014/main" id="{EAFBA53C-073C-407D-8FDB-B2F4674B1D70}"/>
              </a:ext>
            </a:extLst>
          </p:cNvPr>
          <p:cNvPicPr>
            <a:picLocks noChangeAspect="1"/>
          </p:cNvPicPr>
          <p:nvPr/>
        </p:nvPicPr>
        <p:blipFill>
          <a:blip r:embed="rId3"/>
          <a:stretch>
            <a:fillRect/>
          </a:stretch>
        </p:blipFill>
        <p:spPr>
          <a:xfrm>
            <a:off x="1060049" y="3997447"/>
            <a:ext cx="9734550" cy="266700"/>
          </a:xfrm>
          <a:prstGeom prst="rect">
            <a:avLst/>
          </a:prstGeom>
        </p:spPr>
      </p:pic>
      <p:pic>
        <p:nvPicPr>
          <p:cNvPr id="5" name="Immagine 4">
            <a:extLst>
              <a:ext uri="{FF2B5EF4-FFF2-40B4-BE49-F238E27FC236}">
                <a16:creationId xmlns:a16="http://schemas.microsoft.com/office/drawing/2014/main" id="{B573815C-9729-43A4-93AE-5E48EBD6954E}"/>
              </a:ext>
            </a:extLst>
          </p:cNvPr>
          <p:cNvPicPr>
            <a:picLocks noChangeAspect="1"/>
          </p:cNvPicPr>
          <p:nvPr/>
        </p:nvPicPr>
        <p:blipFill>
          <a:blip r:embed="rId4"/>
          <a:stretch>
            <a:fillRect/>
          </a:stretch>
        </p:blipFill>
        <p:spPr>
          <a:xfrm>
            <a:off x="1033415" y="5059974"/>
            <a:ext cx="6753225" cy="314325"/>
          </a:xfrm>
          <a:prstGeom prst="rect">
            <a:avLst/>
          </a:prstGeom>
        </p:spPr>
      </p:pic>
      <p:sp>
        <p:nvSpPr>
          <p:cNvPr id="18" name="CasellaDiTesto 17">
            <a:extLst>
              <a:ext uri="{FF2B5EF4-FFF2-40B4-BE49-F238E27FC236}">
                <a16:creationId xmlns:a16="http://schemas.microsoft.com/office/drawing/2014/main" id="{1EB0C596-1867-48AF-A8B7-D6F92C9A5F30}"/>
              </a:ext>
            </a:extLst>
          </p:cNvPr>
          <p:cNvSpPr txBox="1"/>
          <p:nvPr/>
        </p:nvSpPr>
        <p:spPr>
          <a:xfrm>
            <a:off x="981041" y="4638991"/>
            <a:ext cx="8118387" cy="101566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1">
                <a:ln>
                  <a:noFill/>
                </a:ln>
                <a:effectLst/>
                <a:uLnTx/>
                <a:uFillTx/>
                <a:latin typeface="Calibri" panose="020F0502020204030204"/>
                <a:ea typeface="+mn-ea"/>
                <a:cs typeface="+mn-cs"/>
              </a:rPr>
              <a:t>Insert new report</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it-IT" sz="2000" b="1" i="0" u="none" strike="noStrike" kern="1200" cap="none" spc="0" normalizeH="0" baseline="0" noProof="1">
              <a:ln>
                <a:noFill/>
              </a:ln>
              <a:effectLst/>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it-IT" sz="2000" b="1" i="0" u="none" strike="noStrike" kern="1200" cap="none" spc="0" normalizeH="0" baseline="0" noProof="1">
              <a:ln>
                <a:noFill/>
              </a:ln>
              <a:effectLst/>
              <a:uLnTx/>
              <a:uFillTx/>
              <a:latin typeface="Calibri" panose="020F0502020204030204"/>
              <a:ea typeface="+mn-ea"/>
              <a:cs typeface="+mn-cs"/>
            </a:endParaRPr>
          </a:p>
        </p:txBody>
      </p:sp>
      <p:pic>
        <p:nvPicPr>
          <p:cNvPr id="7" name="Immagine 6">
            <a:extLst>
              <a:ext uri="{FF2B5EF4-FFF2-40B4-BE49-F238E27FC236}">
                <a16:creationId xmlns:a16="http://schemas.microsoft.com/office/drawing/2014/main" id="{CCD42662-3505-4969-A21B-3C4FE7E54218}"/>
              </a:ext>
            </a:extLst>
          </p:cNvPr>
          <p:cNvPicPr>
            <a:picLocks noChangeAspect="1"/>
          </p:cNvPicPr>
          <p:nvPr/>
        </p:nvPicPr>
        <p:blipFill>
          <a:blip r:embed="rId5"/>
          <a:stretch>
            <a:fillRect/>
          </a:stretch>
        </p:blipFill>
        <p:spPr>
          <a:xfrm>
            <a:off x="1060049" y="2679097"/>
            <a:ext cx="7153275" cy="514350"/>
          </a:xfrm>
          <a:prstGeom prst="rect">
            <a:avLst/>
          </a:prstGeom>
        </p:spPr>
      </p:pic>
      <p:sp>
        <p:nvSpPr>
          <p:cNvPr id="22" name="CasellaDiTesto 21">
            <a:extLst>
              <a:ext uri="{FF2B5EF4-FFF2-40B4-BE49-F238E27FC236}">
                <a16:creationId xmlns:a16="http://schemas.microsoft.com/office/drawing/2014/main" id="{AE1BB996-A62B-4C9A-BD41-816AE36ABA13}"/>
              </a:ext>
            </a:extLst>
          </p:cNvPr>
          <p:cNvSpPr txBox="1"/>
          <p:nvPr/>
        </p:nvSpPr>
        <p:spPr>
          <a:xfrm>
            <a:off x="981041" y="2244251"/>
            <a:ext cx="8118387" cy="101566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1">
                <a:ln>
                  <a:noFill/>
                </a:ln>
                <a:effectLst/>
                <a:uLnTx/>
                <a:uFillTx/>
                <a:latin typeface="Calibri" panose="020F0502020204030204"/>
                <a:ea typeface="+mn-ea"/>
                <a:cs typeface="+mn-cs"/>
              </a:rPr>
              <a:t>Insert new street art</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it-IT" sz="2000" b="1" i="0" u="none" strike="noStrike" kern="1200" cap="none" spc="0" normalizeH="0" baseline="0" noProof="1">
              <a:ln>
                <a:noFill/>
              </a:ln>
              <a:effectLst/>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it-IT" sz="2000" b="1" i="0" u="none" strike="noStrike" kern="1200" cap="none" spc="0" normalizeH="0" baseline="0" noProof="1">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2519942750"/>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224</Words>
  <Application>Microsoft Office PowerPoint</Application>
  <PresentationFormat>Widescreen</PresentationFormat>
  <Paragraphs>33</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Tema di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Davide Ponassi</dc:creator>
  <cp:lastModifiedBy>Francesco Musso</cp:lastModifiedBy>
  <cp:revision>2</cp:revision>
  <dcterms:created xsi:type="dcterms:W3CDTF">2019-07-07T13:04:29Z</dcterms:created>
  <dcterms:modified xsi:type="dcterms:W3CDTF">2019-07-16T12:38:08Z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6d00065-6e5b-4d59-9197-b75e73659959_Enabled">
    <vt:lpwstr>True</vt:lpwstr>
  </property>
  <property fmtid="{D5CDD505-2E9C-101B-9397-08002B2CF9AE}" pid="3" name="MSIP_Label_f6d00065-6e5b-4d59-9197-b75e73659959_SiteId">
    <vt:lpwstr>59cd34ab-6571-4047-a606-761355fe6d92</vt:lpwstr>
  </property>
  <property fmtid="{D5CDD505-2E9C-101B-9397-08002B2CF9AE}" pid="4" name="MSIP_Label_f6d00065-6e5b-4d59-9197-b75e73659959_Owner">
    <vt:lpwstr>F.Musso@softjam.it</vt:lpwstr>
  </property>
  <property fmtid="{D5CDD505-2E9C-101B-9397-08002B2CF9AE}" pid="5" name="MSIP_Label_f6d00065-6e5b-4d59-9197-b75e73659959_SetDate">
    <vt:lpwstr>2019-07-16T12:38:08.5174481Z</vt:lpwstr>
  </property>
  <property fmtid="{D5CDD505-2E9C-101B-9397-08002B2CF9AE}" pid="6" name="MSIP_Label_f6d00065-6e5b-4d59-9197-b75e73659959_Name">
    <vt:lpwstr>Public</vt:lpwstr>
  </property>
  <property fmtid="{D5CDD505-2E9C-101B-9397-08002B2CF9AE}" pid="7" name="MSIP_Label_f6d00065-6e5b-4d59-9197-b75e73659959_Application">
    <vt:lpwstr>Microsoft Azure Information Protection</vt:lpwstr>
  </property>
  <property fmtid="{D5CDD505-2E9C-101B-9397-08002B2CF9AE}" pid="8" name="MSIP_Label_f6d00065-6e5b-4d59-9197-b75e73659959_Extended_MSFT_Method">
    <vt:lpwstr>Automatic</vt:lpwstr>
  </property>
  <property fmtid="{D5CDD505-2E9C-101B-9397-08002B2CF9AE}" pid="9" name="AIP_Label">
    <vt:lpwstr>Public</vt:lpwstr>
  </property>
</Properties>
</file>